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4"/>
  </p:notesMasterIdLst>
  <p:sldIdLst>
    <p:sldId id="315" r:id="rId2"/>
    <p:sldId id="323" r:id="rId3"/>
    <p:sldId id="324" r:id="rId4"/>
    <p:sldId id="325" r:id="rId5"/>
    <p:sldId id="326" r:id="rId6"/>
    <p:sldId id="328" r:id="rId7"/>
    <p:sldId id="327" r:id="rId8"/>
    <p:sldId id="329" r:id="rId9"/>
    <p:sldId id="330" r:id="rId10"/>
    <p:sldId id="333" r:id="rId11"/>
    <p:sldId id="334" r:id="rId12"/>
    <p:sldId id="335" r:id="rId13"/>
    <p:sldId id="336" r:id="rId14"/>
    <p:sldId id="337" r:id="rId15"/>
    <p:sldId id="338" r:id="rId16"/>
    <p:sldId id="340" r:id="rId17"/>
    <p:sldId id="341" r:id="rId18"/>
    <p:sldId id="339" r:id="rId19"/>
    <p:sldId id="342" r:id="rId20"/>
    <p:sldId id="344" r:id="rId21"/>
    <p:sldId id="345" r:id="rId22"/>
    <p:sldId id="346" r:id="rId23"/>
    <p:sldId id="347" r:id="rId24"/>
    <p:sldId id="343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96" r:id="rId36"/>
    <p:sldId id="397" r:id="rId37"/>
    <p:sldId id="358" r:id="rId38"/>
    <p:sldId id="359" r:id="rId39"/>
    <p:sldId id="360" r:id="rId40"/>
    <p:sldId id="331" r:id="rId41"/>
    <p:sldId id="361" r:id="rId42"/>
    <p:sldId id="369" r:id="rId43"/>
    <p:sldId id="371" r:id="rId44"/>
    <p:sldId id="370" r:id="rId45"/>
    <p:sldId id="372" r:id="rId46"/>
    <p:sldId id="373" r:id="rId47"/>
    <p:sldId id="374" r:id="rId48"/>
    <p:sldId id="378" r:id="rId49"/>
    <p:sldId id="375" r:id="rId50"/>
    <p:sldId id="379" r:id="rId51"/>
    <p:sldId id="376" r:id="rId52"/>
    <p:sldId id="377" r:id="rId53"/>
    <p:sldId id="380" r:id="rId54"/>
    <p:sldId id="381" r:id="rId55"/>
    <p:sldId id="385" r:id="rId56"/>
    <p:sldId id="382" r:id="rId57"/>
    <p:sldId id="383" r:id="rId58"/>
    <p:sldId id="387" r:id="rId59"/>
    <p:sldId id="392" r:id="rId60"/>
    <p:sldId id="393" r:id="rId61"/>
    <p:sldId id="332" r:id="rId62"/>
    <p:sldId id="395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14" r:id="rId71"/>
    <p:sldId id="391" r:id="rId72"/>
    <p:sldId id="287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FD9"/>
    <a:srgbClr val="034FD8"/>
    <a:srgbClr val="1D1D1D"/>
    <a:srgbClr val="FFFFFF"/>
    <a:srgbClr val="074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3807355955007001E-2"/>
          <c:y val="0.104212693237518"/>
          <c:w val="0.94862952810967205"/>
          <c:h val="0.825257702937756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PASCAL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tx>
                <c:rich>
                  <a:bodyPr/>
                  <a:lstStyle/>
                  <a:p>
                    <a:fld id="{6164937E-A79A-40C1-9135-BC3E1E3703AC}" type="VALUE">
                      <a:rPr lang="en-US" altLang="zh-CN" b="1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BDA-CF47-B1CE-F5FE3A395B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Graph cut</c:v>
                </c:pt>
                <c:pt idx="1">
                  <c:v>Random walker</c:v>
                </c:pt>
                <c:pt idx="2">
                  <c:v>Geodesic matting</c:v>
                </c:pt>
                <c:pt idx="3">
                  <c:v>iFCN</c:v>
                </c:pt>
                <c:pt idx="4">
                  <c:v>RIS-Net</c:v>
                </c:pt>
                <c:pt idx="5">
                  <c:v>DEXTR</c:v>
                </c:pt>
                <c:pt idx="6">
                  <c:v>IOG(3 clicks)</c:v>
                </c:pt>
                <c:pt idx="7">
                  <c:v>IOG(4 clicks)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41.1</c:v>
                </c:pt>
                <c:pt idx="1">
                  <c:v>55.1</c:v>
                </c:pt>
                <c:pt idx="2">
                  <c:v>45.9</c:v>
                </c:pt>
                <c:pt idx="3">
                  <c:v>75.2</c:v>
                </c:pt>
                <c:pt idx="4">
                  <c:v>80.7</c:v>
                </c:pt>
                <c:pt idx="5">
                  <c:v>91.5</c:v>
                </c:pt>
                <c:pt idx="6">
                  <c:v>93.2</c:v>
                </c:pt>
                <c:pt idx="7">
                  <c:v>94.4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DA-CF47-B1CE-F5FE3A395B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GrabCut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7"/>
              <c:tx>
                <c:rich>
                  <a:bodyPr/>
                  <a:lstStyle/>
                  <a:p>
                    <a:fld id="{BFF0EE05-E23E-48BE-B77A-D9CDDCEA5E15}" type="VALUE">
                      <a:rPr lang="en-US" altLang="zh-CN" b="1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DA-CF47-B1CE-F5FE3A395B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Graph cut</c:v>
                </c:pt>
                <c:pt idx="1">
                  <c:v>Random walker</c:v>
                </c:pt>
                <c:pt idx="2">
                  <c:v>Geodesic matting</c:v>
                </c:pt>
                <c:pt idx="3">
                  <c:v>iFCN</c:v>
                </c:pt>
                <c:pt idx="4">
                  <c:v>RIS-Net</c:v>
                </c:pt>
                <c:pt idx="5">
                  <c:v>DEXTR</c:v>
                </c:pt>
                <c:pt idx="6">
                  <c:v>IOG(3 clicks)</c:v>
                </c:pt>
                <c:pt idx="7">
                  <c:v>IOG(4 clicks)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59.3</c:v>
                </c:pt>
                <c:pt idx="1">
                  <c:v>56.9</c:v>
                </c:pt>
                <c:pt idx="2">
                  <c:v>55.6</c:v>
                </c:pt>
                <c:pt idx="3">
                  <c:v>84</c:v>
                </c:pt>
                <c:pt idx="4">
                  <c:v>85</c:v>
                </c:pt>
                <c:pt idx="5">
                  <c:v>94.4</c:v>
                </c:pt>
                <c:pt idx="6">
                  <c:v>96.3</c:v>
                </c:pt>
                <c:pt idx="7">
                  <c:v>96.9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BDA-CF47-B1CE-F5FE3A395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1276320"/>
        <c:axId val="1371544928"/>
      </c:barChart>
      <c:catAx>
        <c:axId val="85127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544928"/>
        <c:crosses val="autoZero"/>
        <c:auto val="1"/>
        <c:lblAlgn val="ctr"/>
        <c:lblOffset val="100"/>
        <c:noMultiLvlLbl val="0"/>
      </c:catAx>
      <c:valAx>
        <c:axId val="1371544928"/>
        <c:scaling>
          <c:orientation val="minMax"/>
          <c:min val="4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27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DEXTR</c:v>
                </c:pt>
              </c:strCache>
            </c:strRef>
          </c:tx>
          <c:spPr>
            <a:solidFill>
              <a:srgbClr val="6D9553">
                <a:alpha val="85000"/>
              </a:srgbClr>
            </a:solidFill>
            <a:ln w="9530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numFmt formatCode="0.0%" sourceLinked="0"/>
            <c:spPr>
              <a:noFill/>
              <a:ln w="25413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seen</c:v>
                </c:pt>
                <c:pt idx="1">
                  <c:v>unseen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0.80300000000000005</c:v>
                </c:pt>
                <c:pt idx="1">
                  <c:v>0.79900000000000004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84-034F-AD1D-9EF52C4898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IOG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30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numFmt formatCode="0.0%" sourceLinked="0"/>
            <c:spPr>
              <a:noFill/>
              <a:ln w="25413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seen</c:v>
                </c:pt>
                <c:pt idx="1">
                  <c:v>unseen</c:v>
                </c:pt>
              </c:strCache>
            </c:strRef>
          </c:cat>
          <c:val>
            <c:numRef>
              <c:f>Sheet1!$C$2:$C$3</c:f>
              <c:numCache>
                <c:formatCode>0.00%</c:formatCode>
                <c:ptCount val="2"/>
                <c:pt idx="0">
                  <c:v>0.82099999999999995</c:v>
                </c:pt>
                <c:pt idx="1">
                  <c:v>0.81699999999999995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84-034F-AD1D-9EF52C4898D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043057472"/>
        <c:axId val="1043069440"/>
      </c:barChart>
      <c:catAx>
        <c:axId val="1043057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6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043069440"/>
        <c:crosses val="autoZero"/>
        <c:auto val="1"/>
        <c:lblAlgn val="ctr"/>
        <c:lblOffset val="100"/>
        <c:noMultiLvlLbl val="0"/>
      </c:catAx>
      <c:valAx>
        <c:axId val="1043069440"/>
        <c:scaling>
          <c:orientation val="minMax"/>
          <c:max val="0.83000000000000007"/>
          <c:min val="0.75000000000000044"/>
        </c:scaling>
        <c:delete val="0"/>
        <c:axPos val="l"/>
        <c:numFmt formatCode="0.0%" sourceLinked="0"/>
        <c:majorTickMark val="out"/>
        <c:minorTickMark val="none"/>
        <c:tickLblPos val="nextTo"/>
        <c:spPr>
          <a:ln w="9530">
            <a:noFill/>
          </a:ln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043057472"/>
        <c:crosses val="autoZero"/>
        <c:crossBetween val="between"/>
      </c:valAx>
      <c:spPr>
        <a:noFill/>
        <a:ln w="2541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Curve-GCN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30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 w="25414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1"/>
                <c:pt idx="0">
                  <c:v>w/o FT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1"/>
                <c:pt idx="0">
                  <c:v>60.9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3A-D144-B837-D47581B54F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IOG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09050"/>
              </a:solidFill>
            </c:spPr>
            <c:extLst>
              <c:ext xmlns:c16="http://schemas.microsoft.com/office/drawing/2014/chart" uri="{C3380CC4-5D6E-409C-BE32-E72D297353CC}">
                <c16:uniqueId val="{00000002-E53A-D144-B837-D47581B54FF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1"/>
                <c:pt idx="0">
                  <c:v>w/o FT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1"/>
                <c:pt idx="0">
                  <c:v>81.400000000000006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3A-D144-B837-D47581B54FF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043062368"/>
        <c:axId val="1043069984"/>
      </c:barChart>
      <c:catAx>
        <c:axId val="1043062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61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8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069984"/>
        <c:crosses val="autoZero"/>
        <c:auto val="1"/>
        <c:lblAlgn val="ctr"/>
        <c:lblOffset val="100"/>
        <c:noMultiLvlLbl val="0"/>
      </c:catAx>
      <c:valAx>
        <c:axId val="1043069984"/>
        <c:scaling>
          <c:orientation val="minMax"/>
          <c:min val="6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6354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8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062368"/>
        <c:crosses val="autoZero"/>
        <c:crossBetween val="between"/>
      </c:valAx>
      <c:spPr>
        <a:noFill/>
        <a:ln w="25414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Curve-GCN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30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 w="25414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8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w FT</c:v>
                </c:pt>
                <c:pt idx="1">
                  <c:v>w/o FT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78.2</c:v>
                </c:pt>
                <c:pt idx="1">
                  <c:v>68.3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01-D841-B22E-9E2E4B34BE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IOG</c:v>
                </c:pt>
              </c:strCache>
            </c:strRef>
          </c:tx>
          <c:spPr>
            <a:solidFill>
              <a:srgbClr val="F09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w FT</c:v>
                </c:pt>
                <c:pt idx="1">
                  <c:v>w/o FT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92.8</c:v>
                </c:pt>
                <c:pt idx="1">
                  <c:v>90.7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01-D841-B22E-9E2E4B34BEE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043058016"/>
        <c:axId val="1043063456"/>
      </c:barChart>
      <c:catAx>
        <c:axId val="1043058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61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8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063456"/>
        <c:crosses val="autoZero"/>
        <c:auto val="1"/>
        <c:lblAlgn val="ctr"/>
        <c:lblOffset val="100"/>
        <c:noMultiLvlLbl val="0"/>
      </c:catAx>
      <c:valAx>
        <c:axId val="1043063456"/>
        <c:scaling>
          <c:orientation val="minMax"/>
          <c:min val="6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6354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8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058016"/>
        <c:crosses val="autoZero"/>
        <c:crossBetween val="between"/>
      </c:valAx>
      <c:spPr>
        <a:noFill/>
        <a:ln w="25414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DEXTR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9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0AD47">
                  <a:lumMod val="75000"/>
                  <a:alpha val="85000"/>
                </a:srgbClr>
              </a:solidFill>
              <a:ln w="9529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5F-2440-A4DC-09904B66D5F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alpha val="85000"/>
                </a:schemeClr>
              </a:solidFill>
              <a:ln w="9529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5F-2440-A4DC-09904B66D5F6}"/>
              </c:ext>
            </c:extLst>
          </c:dPt>
          <c:dLbls>
            <c:spPr>
              <a:noFill/>
              <a:ln w="25411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3"/>
                <c:pt idx="0">
                  <c:v>Curve-GCN</c:v>
                </c:pt>
                <c:pt idx="1">
                  <c:v>DEXTR</c:v>
                </c:pt>
                <c:pt idx="2">
                  <c:v>IOG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79.400000000000006</c:v>
                </c:pt>
                <c:pt idx="1">
                  <c:v>80.2</c:v>
                </c:pt>
                <c:pt idx="2">
                  <c:v>83.8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5F-2440-A4DC-09904B66D5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043068352"/>
        <c:axId val="1043060192"/>
      </c:barChart>
      <c:catAx>
        <c:axId val="1043068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8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8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060192"/>
        <c:crosses val="autoZero"/>
        <c:auto val="1"/>
        <c:lblAlgn val="ctr"/>
        <c:lblOffset val="100"/>
        <c:noMultiLvlLbl val="0"/>
      </c:catAx>
      <c:valAx>
        <c:axId val="1043060192"/>
        <c:scaling>
          <c:orientation val="minMax"/>
          <c:min val="7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6353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8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068352"/>
        <c:crosses val="autoZero"/>
        <c:crossBetween val="between"/>
      </c:valAx>
      <c:spPr>
        <a:noFill/>
        <a:ln w="25411">
          <a:noFill/>
        </a:ln>
      </c:spPr>
    </c:plotArea>
    <c:legend>
      <c:legendPos val="r"/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2:12:19.134"/>
    </inkml:context>
    <inkml:brush xml:id="br0">
      <inkml:brushProperty name="width" value="0.08819" units="cm"/>
      <inkml:brushProperty name="height" value="0.08819" units="cm"/>
      <inkml:brushProperty name="color" value="#00FF2A"/>
    </inkml:brush>
  </inkml:definitions>
  <inkml:trace contextRef="#ctx0" brushRef="#br0">777 1 24575,'-3'6'0,"0"-1"0,2-3 0,1 0 0,0 0 0,0-1 0,-1 1 0,0 0 0,1-1 0,-1 1 0,0 0 0,-1 0 0,0 1 0,0 0 0,1 1 0,-2-1 0,2-1 0,-1 0 0,1 1 0,0-2 0,0 0 0,0 2 0,0-2 0,1 0 0,-2 0 0,2 0 0,-2-1 0,2 2 0,-1-2 0,0 1 0,0 1 0,0-1 0,0 0 0,-1 1 0,0 0 0,1-1 0,-1 1 0,1 0 0,-1-1 0,2 1 0,-1-1 0,0 1 0,1 0 0,-2-1 0,1 0 0,1 2 0,0-2 0,-1 0 0,1 1 0,-1-1 0,1 1 0,-2-1 0,2 1 0,-1 0 0,1-1 0,-1 0 0,0 1 0,1 0 0,-2 0 0,2 0 0,-1 2 0,-1-2 0,1 2 0,-1 0 0,1-1 0,0 1 0,-1-2 0,2 1 0,-2-1 0,2 0 0,0 1 0,-1-2 0,1 0 0,-1 1 0,1-1 0,0 1 0,0 0 0,0-1 0,0 0 0,0 1 0,0 0 0,0 0 0,0 0 0,-1 0 0,-1 1 0,2-1 0,-1 0 0,1 0 0,-1 1 0,-1 0 0,1-1 0,0 1 0,0-1 0,0 0 0,1 0 0,-1 0 0,1-1 0,-1 1 0,0-1 0,1 1 0,-1 0 0,1-1 0,-1 0 0,0 1 0,1 0 0,-1-1 0,0 1 0,1 0 0,-1-1 0,0 1 0,0-1 0,1 2 0,0-2 0,-2 2 0,2-1 0,0 0 0,-1 2 0,0-3 0,0 3 0,1-2 0,-1 0 0,1 1 0,-1-2 0,1 3 0,-1-2 0,1 1 0,-1-1 0,1 1 0,0-1 0,0 1 0,-1 0 0,1-1 0,-1 2 0,1-2 0,-1 2 0,1 0 0,-1-1 0,0 2 0,1-2 0,-1 2 0,1-2 0,-1 1 0,1-1 0,0 0 0,0 0 0,0 0 0,-1 0 0,1 0 0,-1 0 0,1 0 0,-1 0 0,1 0 0,-1-1 0,1 2 0,0-2 0,0 1 0,-1-1 0,1 1 0,0-1 0,0 1 0,-1-1 0,0 1 0,0-1 0,1 0 0,0 0 0,0 0 0,0-1 0,0 1 0,0 0 0,0 1 0,0 0 0,0 0 0,0 0 0,-1 0 0,0 1 0,1 1 0,-1-2 0,0 1 0,1 1 0,0-2 0,0 1 0,-1-1 0,1 1 0,-2-2 0,2 1 0,0-1 0,0 1 0,0 0 0,0 0 0,0 0 0,0 0 0,-1-1 0,1 2 0,0-2 0,-1 1 0,1 0 0,-1-1 0,0 2 0,1-3 0,-1 3 0,1-1 0,-1 0 0,0-1 0,1 0 0,0 1 0,-1-1 0,1-1 0,0 0 0,0 2 0,0-2 0,0 0 0,0 1 0,-1 0 0,1-1 0,0 1 0,0 1 0,0-2 0,0 3 0,-1-2 0,0 0 0,0 2 0,1-1 0,0 0 0,0 0 0,0-1 0,0 0 0,0 0 0,-1 1 0,1-1 0,0 0 0,0 2 0,-1-3 0,1 3 0,0-1 0,0 0 0,-1-1 0,0-1 0,1 1 0,0 0 0,0-1 0,0 1 0,0-1 0,-1 0 0,0 0 0,0 0 0,1 1 0,0-1 0,-1 1 0,1 0 0,-1 1 0,0 1 0,-1-1 0,2 1 0,-1-1 0,0 1 0,0-1 0,0 0 0,1-1 0,0 0 0,-1 0 0,1-1 0,0 1 0,0 0 0,0-1 0,0 1 0,0-1 0,0 1 0,0-1 0,0 1 0,0 1 0,0-1 0,0 1 0,-1 0 0,0 1 0,1-2 0,0 0 0,0-1 0,0 1 0,0 0 0,0-1 0,0 1 0,0-1 0,0 1 0,0 0 0,0-1 0,0 2 0,-1-2 0,1 2 0,-1-2 0,1 1 0,0-1 0,0 1 0,0 0 0,0-1 0,0 1 0,0 0 0,0-1 0,0 0 0,0 1 0,0 0 0,0-1 0,-1 2 0,0-1 0,1 1 0,-1-1 0,1 0 0,0 0 0,-1-1 0,1 1 0,-1 0 0,1-1 0,0 1 0,0-1 0,0 1 0,-2-1 0,2 1 0,-1 1 0,0-1 0,0 1 0,0 1 0,-1-1 0,1 1 0,0-1 0,-1 0 0,2-1 0,-2 0 0,2 1 0,-2-1 0,1 0 0,1 0 0,-2 0 0,1 0 0,0 1 0,-1-1 0,0 1 0,1 0 0,-1-1 0,0 1 0,1-1 0,-1 0 0,1-1 0,-1 1 0,2 0 0,-1-1 0,0 1 0,0-1 0,0 0 0,1 1 0,-2-2 0,1 2 0,0-1 0,-1 2 0,1 0 0,-2 0 0,1 1 0,-2 0 0,3 0 0,-2 1 0,0-2 0,1 1 0,0-1 0,0 1 0,0-1 0,0 1 0,1-1 0,-2 0 0,1-1 0,0 1 0,0 0 0,0 0 0,-1 1 0,2-1 0,-3 1 0,2-1 0,-1 1 0,0-1 0,0 1 0,0-1 0,1 0 0,-1 0 0,2 0 0,-1-1 0,1 1 0,-1-2 0,0 2 0,1-1 0,-2 0 0,1 0 0,-1 2 0,0 0 0,0-1 0,-1 1 0,0 0 0,1 1 0,-1 0 0,-1 1 0,1-3 0,-1 2 0,2 0 0,-2-1 0,1 1 0,-2 0 0,3-2 0,-2 2 0,0-1 0,1-1 0,0 1 0,0-1 0,1 0 0,0 0 0,0-2 0,1 1 0,-1 0 0,1 1 0,-2-1 0,3 0 0,-3 0 0,2-1 0,-1 1 0,0 0 0,0-1 0,0 2 0,-1-1 0,1 2 0,-2-3 0,1 3 0,-1-2 0,0 1 0,-1-1 0,1 2 0,0-2 0,-1 1 0,0 0 0,0-1 0,1 1 0,0-1 0,1 0 0,-2 1 0,3-2 0,-2 2 0,1-1 0,1-1 0,-1 2 0,0-2 0,0 1 0,-2 0 0,3 0 0,-3 2 0,1-1 0,0 0 0,0 0 0,1 0 0,0 0 0,0-1 0,1 0 0,-1 1 0,1-1 0,-1 1 0,0-1 0,1 0 0,-1 1 0,1-1 0,0 2 0,0-2 0,0 2 0,0-3 0,0 2 0,1-1 0,-1 0 0,1 2 0,-2-2 0,1 0 0,0 1 0,-1-1 0,2 1 0,-1-1 0,0 0 0,0 0 0,0 0 0,1-1 0,-1 2 0,0-1 0,0 0 0,0 0 0,1 0 0,0-1 0,0 1 0,0 0 0,1-1 0,0 0 0,-1 0 0,0 0 0,0 1 0,0 0 0,-2-1 0,3 1 0,-2 0 0,1 0 0,0 1 0,-1-1 0,2 0 0,-1 0 0,1 0 0,-1 0 0,2-1 0,-1 1 0,1-1 0,-1 1 0,1 0 0,0-1 0,-2 1 0,2 0 0,-2-1 0,2 1 0,-1 0 0,1 2 0,-2-3 0,2 2 0,-2-1 0,1 0 0,1 0 0,-2 1 0,2-1 0,-1 0 0,0 1 0,0-1 0,-1 1 0,1-1 0,0 0 0,0 0 0,1 0 0,-1 0 0,0 1 0,-1-2 0,2 1 0,-1-1 0,1 2 0,-1-2 0,1 2 0,-2-2 0,2 2 0,-1-1 0,0 1 0,0-1 0,1 1 0,-1 0 0,0 1 0,1-2 0,-1 2 0,1-3 0,0 3 0,0-2 0,0 1 0,0 0 0,0-1 0,0 2 0,0-2 0,0 1 0,0 1 0,0-1 0,0 0 0,0-1 0,0 1 0,0-1 0,0 0 0,0 1 0,0-2 0,0 0 0,0 1 0,0 0 0,0 0 0,0 1 0,0 0 0,0 1 0,0-1 0,0 1 0,0-1 0,0 0 0,0 1 0,0-1 0,0-1 0,0 1 0,0-1 0,0 1 0,-1-1 0,1 2 0,-1-3 0,1 3 0,-2-1 0,2 0 0,-2 1 0,2-1 0,-1 0 0,0 0 0,1-1 0,-1 0 0,1 0 0,0-1 0,-1 1 0,0 0 0,1-1 0,-1 1 0,1-1 0,-1 1 0,1 0 0,-1-1 0,1 1 0,0 0 0,-1-1 0,0 1 0,1 0 0,-1-1 0,0 0 0,0 1 0,-1-1 0,2 0 0,0 0 0,-1 0 0,1 0 0,-1 0 0,0 1 0,0-2 0,1 2 0,-2-1 0,2 1 0,-1-1 0,0 0 0,0 1 0,1 0 0,-1-1 0,0 1 0,0-1 0,1 1 0,-2 0 0,2-1 0,-1 0 0,1 2 0,-1-2 0,0 0 0,0 1 0,0-1 0,1 0 0,-1 0 0,1 0 0,-1 0 0,1-1 0,0 2 0,-2-2 0,2 1 0,-1 0 0,0 0 0,1 0 0,-1 0 0,0-1 0</inkml:trace>
  <inkml:trace contextRef="#ctx0" brushRef="#br0" timeOffset="1">678 1523 24575,'-5'0'0,"0"0"0,-2 0 0,1 0 0,-2 0 0,0 0 0,0 0 0,-1 0 0,2 0 0,-1 0 0,1 0 0,0 0 0,0 0 0,0 0 0,2 0 0,-1 0 0,1-1 0,-2 1 0,2-1 0,1 1 0,0 0 0,0 0 0,0 0 0,1 0 0,0-1 0,1 1 0,-1 0 0,1 0 0,0 0 0,-1-1 0,1 1 0,1-1 0,0 1 0,-2-1 0,1 0 0,-1 0 0,1 1 0,-1-1 0,0 0 0,0 0 0,-1 0 0,0 0 0,1-1 0,0 2 0,0-2 0,0 2 0,-1-1 0,1 1 0,0-2 0,0 2 0,0 0 0,1-1 0,-2 1 0,2-1 0,-1 1 0,0-1 0,1 0 0,-1 1 0,1-1 0,-2 1 0,3 0 0,-3 0 0,1 0 0,1 0 0,-1 0 0,1 0 0,0 0 0,-1 0 0,1 0 0,-1 0 0,1 0 0,-1 0 0,1 0 0,-2 0 0,2 0 0,-2 0 0,0 0 0,1 0 0,1 0 0,-2 0 0,1 0 0,0 0 0,1 0 0,0 0 0,-2 0 0,3 0 0,-2 0 0,1 0 0,0 0 0,0 0 0,-1 0 0,0 0 0,-1 0 0,1 0 0,1 0 0,-1 0 0,0 0 0,-1 0 0,3 0 0,-2 0 0,2 0 0,-1 0 0,0-1 0,0 1 0,0 0 0,0 0 0,1 0 0,-1 0 0,1 0 0,-1-1 0,0 1 0,1-1 0,0 0 0,0 1 0,0 0 0,-1 0 0,1 0 0,0-1 0,-1 1 0,2-1 0,-2 1 0,0-1 0,1 1 0,-1-1 0,1 1 0,-1 0 0,0-1 0,1 1 0,-1 0 0,1 0 0,-1 0 0,1-1 0,0 1 0,0-1 0,0 1 0,-1-1 0,1 0 0,-1 0 0,0 1 0,0 0 0,0 0 0,-1-1 0,1 1 0,1-1 0,-1 1 0,0 0 0,1-1 0,-1 0 0,1 1 0,-2-1 0,1 1 0,-1 0 0,1-1 0,-1 1 0,1-1 0,-1 0 0,1 1 0,0-1 0,-1 1 0,1-1 0,0 0 0,0 0 0,1 1 0,-1-1 0,0 1 0,1-1 0,0 1 0,-2 0 0,3 0 0,-2 0 0,1-1 0,-1 0 0,0 1 0,0-1 0,0 0 0,1 0 0,-1 1 0,2-2 0,-1 2 0,1-1 0,-2 1 0,2-1 0,-2 0 0,1 1 0,1-2 0,-1 2 0,1-1 0,0 0 0,-1 0 0,1-1 0,0 0 0,1 2 0,-1-1 0,2 1 0,0 0 0,-1 0 0,1 0 0,0 0 0,-1 0 0,1 0 0,-1 0 0,1 0 0,-1 0 0,1 0 0,-1 0 0,1 0 0,0 0 0,-1 0 0,1 0 0,-1 0 0,1-1 0,0 1 0,-1 0 0,1-1 0,-1 1 0,1-2 0,0 2 0,-1-2 0,1 2 0,-1-1 0,1 0 0,0-1 0,1 1 0,-2-1 0,2 1 0,-1-1 0,0 0 0,1 2 0,-2-3 0,1 2 0,0 0 0,-1-1 0,1 1 0,0-1 0,-2 2 0,2-1 0,-2 0 0,1-1 0,-1 1 0,2-1 0,-1 1 0,0-1 0,0 0 0,1 1 0,-1-1 0,0 1 0,0-1 0,0 0 0,1 1 0,-1-1 0,0 0 0,0 1 0,1-1 0,-1 1 0,0-1 0,0 0 0,-1 1 0,2-1 0,-1 0 0,1 0 0,0 0 0,-1-1 0,0 1 0,1 0 0,-1 0 0,-1 0 0,2 1 0,-2-1 0,1 0 0,0 1 0,0-1 0,-1 1 0,2-1 0,-2 0 0,0 1 0,0-1 0,0 0 0,0 1 0,0 0 0,0-1 0,1-1 0,0 2 0,-1-2 0,1 1 0,-1-1 0,1 0 0,0-1 0,-1 1 0,1 0 0,-1 0 0,1 0 0,-1 0 0,0 1 0,1-2 0,0 1 0,-1 0 0,1 1 0,-1-1 0,2 1 0,-2 0 0,1-1 0,0 1 0,-1-1 0,1 2 0,-1-1 0,2 1 0,-1-1 0,0-1 0,0 1 0,0-1 0,1 1 0,-1-1 0,1 1 0,-1-1 0,0 0 0,0 2 0,0-2 0,0 2 0,-1 0 0,2 0 0,-2 0 0,2-1 0,-1 1 0,1-1 0,-1 1 0,0-1 0,1 0 0,-1 1 0,1 0 0,-2-2 0,2 3 0,0-3 0,-1 2 0,1-2 0,1 0 0,-1 1 0,0-2 0,0 1 0,1 1 0,-2-2 0,2 2 0,-2-1 0,1 1 0,0-1 0,0 1 0,-1-1 0,1 1 0,0-1 0,-1 1 0,1-1 0,0 1 0,0 0 0,-1-1 0,1 1 0,0 0 0,0-1 0,0 1 0,1-2 0,-2 3 0,1-2 0,0 1 0,-1 0 0,1 0 0,-1-1 0,0 2 0,-1 0 0,2-1 0,-1 0 0,1 1 0,-1-2 0,0 1 0,2 0 0,-2 0 0,1-1 0,0 2 0,-1-2 0,1 2 0,0-1 0,0 0 0,0 1 0,1-1 0,-2 0 0,0 1 0,1-1 0,0 0 0,-1 1 0,1 0 0,0 0 0,-1-1 0,1 2 0,0-2 0,-2 2 0,2-2 0,-1 0 0,1 1 0,-2 0 0,2 0 0,-2 0 0,1-1 0,1 2 0,-1-2 0,0 1 0,0 0 0,1-1 0,-1 0 0,2-1 0,-1 0 0,2-2 0,0 2 0,-1-2 0,0 2 0,0 0 0,-1 1 0,1-1 0,-2 2 0,1-2 0,0 2 0,-1-1 0,2-1 0,-1 2 0,0-2 0,0 1 0,0-1 0,0 1 0,1 0 0,-1-1 0,-1 3 0,1-2 0,0 2 0,-1-2 0,0 1 0,1-1 0,0 1 0,0-1 0,-1 0 0,1 0 0,0 0 0,-1-1 0,2 1 0,-1 0 0,0 1 0,0-1 0,-1 0 0,2 1 0,-1-1 0,1 0 0,-1 0 0,1 0 0,-1-1 0,0 2 0,0-1 0,0 0 0,0 2 0,-1-2 0,1 1 0,-1-1 0,0 1 0,0-2 0,1 1 0,0-1 0,0 0 0,2 0 0,-2-1 0,0 2 0,1-2 0,-2 3 0,2-1 0,-1 0 0,-1 1 0,0 0 0,0 0 0,0 0 0,0 0 0,0 0 0,1 0 0,-1 0 0,1-1 0,-1 1 0,0-1 0,0 2 0,1-2 0,-1 1 0,1 0 0,-2-1 0,2 1 0,-2 0 0,2 0 0,-1-1 0,-1 1 0,2 0 0,-2 0 0,2-1 0,-1 0 0,0 1 0,0-1 0,-1 0 0,1 1 0,1-1 0,-1 0 0,0 0 0,1-1 0,0 0 0,0-1 0,1-1 0,0 3 0,1-3 0,-2 3 0,0-1 0,0 1 0,-1 0 0,1 0 0,0 1 0,-1-1 0,0 1 0,0 0 0,-1 0 0,0 0 0,2 0 0,-1-1 0,0 1 0,0-1 0,-1 0 0,2 2 0,-2-2 0,1 2 0,1-1 0,-1 1 0,0-2 0,1 2 0,0 0 0,-1-1 0,1 0 0,-1 0 0,1 1 0,0-1 0,-1 1 0,1-1 0,0 1 0,-1 0 0,1 0 0,0 0 0,-1 0 0,0 0 0,1 0 0,0 0 0,-1 0 0,1 0 0,-1 0 0,0 0 0,2 0 0,-2 0 0,0 0 0,1 0 0,-1 0 0,1 0 0,-2 0 0,1 2 0,0-1 0,-1 0 0,2 0 0,-2 1 0,1-2 0,-1 1 0,2 0 0,-2 0 0,2 1 0,-2 0 0,1-1 0,-1 1 0,2-1 0,-1 0 0,0 1 0,0-1 0,0 0 0,1 0 0,-1 1 0,1-1 0,-1 0 0,1 0 0,0 0 0,-1 0 0,1 0 0,0 1 0,-1-2 0,1 1 0,0 0 0,-1 1 0,1-2 0,0 2 0,0-1 0,0 0 0,1 0 0,-2-1 0,0 0 0,1 1 0,0 0 0,-1-1 0,1 1 0,0-1 0,-1 1 0,1 0 0,0-1 0,-1 2 0,1-2 0,0 0 0,-1 0 0,0 1 0,1-1 0,0 1 0,-1 0 0,1-1 0,0 1 0,-1 0 0,1-1 0,-1 0 0,1 1 0,0-1 0,-1 2 0,1-2 0,0 0 0,-1 1 0,1 0 0,0-1 0,-1 1 0,1-1 0,-1 1 0,1-1 0,-1 1 0,1 0 0,0-1 0,-1 1 0,1-1 0,-1 1 0,0 0 0,0-1 0,1 1 0,0-1 0,-1 1 0,0-1 0,2 0 0,-2 0 0,0 0 0,1 0 0,1 0 0,-1 0 0,0 0 0,-1 0 0,1 0 0,0 0 0,1 0 0,-1 0 0,0 0 0,0 0 0,0 0 0,2 0 0,-3 0 0,2 0 0,0 0 0,1 0 0,-1 0 0,0 0 0,-1 0 0,2 0 0,0 0 0,0 0 0,-2-1 0,1 0 0,0-1 0,0 2 0,0-2 0,-1 1 0,1 0 0,0 0 0,-1-1 0,0 2 0,2-1 0,-1-1 0,-1 1 0,1 0 0,-1-2 0,0 2 0,1 0 0,-1 0 0,1 0 0,-1-1 0,2 1 0,-3-1 0,2 2 0,-1-1 0,1-1 0,0 1 0,0 0 0,-1 0 0,1 0 0,0-1 0,0 1 0,0-1 0,0 2 0,0-2 0,1 0 0,0 0 0,0 1 0,1-1 0,-2 1 0,1-1 0,1 1 0,-2-1 0,2 0 0,-1 0 0,-1 0 0,0 2 0,0-2 0,-1 2 0,0-2 0,0 2 0,0-1 0,-1 1 0,1 0 0,0-1 0,1 0 0,0 1 0,-2-2 0,3 2 0,-3-1 0,3 1 0,-1-2 0,0 2 0,0-2 0,-2 2 0,3-1 0,-2 0 0,1 0 0,0 1 0,0-2 0,1 2 0,-1-2 0,0 2 0,-1-1 0,1 1 0,0-2 0,0 2 0,-1-1 0,0 1 0,0-1 0,0 1 0,2-2 0,-3 2 0,3-1 0,-2 0 0,2 0 0,-1 1 0,0-2 0,0 1 0,1 0 0,-1 0 0,1 0 0,-2 0 0,1 1 0,-1-2 0,2 2 0,-3-2 0,2 2 0,-1-1 0,0 1 0,1-2 0,-1 1 0,0 0 0,0 1 0,1-1 0,-1 1 0,1-2 0,-1 2 0,1-2 0,-1 1 0,2 0 0,-3 0 0,3 0 0,-2-1 0,1 1 0,-1 0 0,1 0 0,-2 0 0,0 1 0,1 0 0,0-1 0,-1 1 0,1-1 0,0 1 0,-1-1 0,1 1 0,0-1 0,-1 0 0,1 1 0,0-1 0,-1 1 0,0-1 0,0 1 0,1 0 0,-1 0 0,0 0 0,1-1 0,0 1 0,0-2 0,1 1 0,0 0 0,0-1 0,0 2 0,1-1 0,-2 1 0,0 0 0,0-1 0,1 1 0,-2 0 0,2-1 0,0 1 0,-2-1 0,3 0 0,-2 1 0,1 0 0,-1-1 0,0 0 0,0 0 0,-1 1 0,1 0 0,0 0 0,-1 0 0,1 0 0,-1 0 0,0 0 0,1 0 0,0 0 0,-1 0 0,1-1 0,-1 0 0,0 1 0,0 0 0,0 0 0,1-1 0,0 1 0,-1-1 0,0 0 0,1 0 0,0 0 0,-1 1 0,1 0 0,0 0 0,-1-1 0,1 1 0,0-1 0,-1 1 0,1 0 0,-1 0 0,0 0 0,2 0 0,-2 0 0,0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3:32:41.505"/>
    </inkml:context>
    <inkml:brush xml:id="br0">
      <inkml:brushProperty name="width" value="0.05" units="cm"/>
      <inkml:brushProperty name="height" value="0.05" units="cm"/>
      <inkml:brushProperty name="color" value="#00FF2A"/>
    </inkml:brush>
  </inkml:definitions>
  <inkml:trace contextRef="#ctx0" brushRef="#br0">161 1 24575,'8'13'0,"-3"-4"0,-2-3 0,-2-4 0,1 1 0,-2-1 0,2-1 0,-2 1 0,1-1 0,0 0 0,0 1 0,1-2 0,-2 2 0,1 0 0,0-1 0,-1 1 0,2-2 0,-2 2 0,2-2 0,-2 2 0,2-1 0,-1 1 0,0 0 0,0-1 0,0 1 0,-1 0 0,1-1 0,-1 1 0,1-1 0,-1 1 0,0 0 0,0 0 0,0 0 0,0 0 0,0 0 0,0 1 0,0-1 0,0 0 0,0 0 0,0 0 0,0 0 0,0 0 0,-1-1 0,0 1 0,-1 0 0,1 0 0,-1-1 0,0 0 0,-1 0 0,1-1 0,1 2 0,-1-2 0,1 1 0,-2 0 0,1 0 0,1 1 0,-1-2 0,0 1 0,1 0 0,-1-1 0,1 2 0,-2-1 0,1 1 0,-2-2 0,2 1 0,-2 0 0,2-1 0,-1 1 0,1 0 0,0-1 0,-1 2 0,1 0 0,1 0 0,-1-1 0,2 1 0,-1-1 0,0 0 0,0 1 0,0-1 0,0 1 0,1 0 0,-1-1 0,1 1 0,0 0 0,0 0 0,0 0 0,0 0 0,0 0 0,0 0 0,0 0 0,-1 1 0,0-1 0,-1 0 0,0 0 0,0-1 0,2 1 0,-2 0 0,1 0 0,-1 0 0,-1 0 0,2 1 0,-1-1 0,1 0 0,-2 0 0,2 0 0,-1 0 0,2 0 0,-2-1 0,0 1 0,1 0 0,-1 1 0,1-1 0,-1 0 0,0 0 0,2 0 0,-2-1 0,2 1 0,-2-1 0,2 1 0,-1-1 0,0 0 0,1 1 0,-2-1 0,1 1 0,1 0 0,-2-1 0,2 1 0,-2 0 0,2 0 0,-2 0 0,1-1 0,0 1 0,0-1 0,1 1 0,-1-1 0,0 1 0,1 1 0,-2-1 0,1 0 0,-1 0 0,2 0 0,-2 1 0,1-1 0,-1 0 0,0 0 0,2 1 0,-2-1 0,1 0 0,0 0 0,-1 1 0,1-1 0,-1 0 0,2 0 0,-2-1 0,2 1 0,-3-1 0,3 1 0,-1-1 0,0 0 0,1 1 0,-1 0 0,0 0 0,1 0 0,-2 0 0,0 0 0,1 1 0,0-1 0,0 0 0,0 0 0,0 0 0,0 0 0,-1 1 0,2-1 0,-2 0 0,1 0 0,0 1 0,-1-1 0,1 0 0,0 0 0,0 0 0,1 0 0,-2 1 0,2-1 0,-1 0 0,1 0 0,0 0 0,-1-1 0,1 1 0,-1 0 0,1 0 0,-1 0 0,0 0 0,0 0 0,0 1 0,1-1 0,-1 0 0,0 0 0,1 0 0,-1 1 0,-1-2 0,2 1 0,-1-1 0,0 1 0,1 1 0,-2-1 0,2 0 0,-1 0 0,1 0 0,0 1 0,0-1 0,-1 0 0,1 0 0,-1 0 0,1 0 0,0 0 0,0 0 0,0 1 0,0-1 0,0 0 0,0 0 0,0 0 0,0 0 0,0 0 0,0 0 0,0 0 0,0 1 0,0-1 0,0 0 0,0 0 0,0 0 0,0 0 0,0 0 0,0 0 0,0 1 0,0-1 0,0 0 0,0 0 0,0 0 0,0 1 0,0-1 0,0 0 0,0 0 0,0 0 0,0 0 0,0 0 0,0-2 0</inkml:trace>
  <inkml:trace contextRef="#ctx0" brushRef="#br0" timeOffset="1">157 272 24575,'-3'3'0,"0"0"0,3-1 0,-2 0 0,0 0 0,1 1 0,-1-2 0,2 1 0,-2-1 0,1 1 0,0 0 0,0-1 0,1 1 0,-1 0 0,0 0 0,1 0 0,-1 0 0,1 0 0,-1-1 0,0 1 0,-1 0 0,2 0 0,-1 0 0,0-1 0,1 1 0,-1-1 0,0 0 0,1 1 0,-1 0 0,1 0 0,-1-1 0,0 1 0,0-1 0,0 0 0,1 1 0,-1-1 0,1 2 0,0-1 0,0 0 0,0 0 0,-1-1 0,1 1 0,-1-1 0,1 1 0,0 0 0,0 0 0,0 0 0,-1 0 0,1 0 0,-1-1 0,1 1 0,0 0 0,0 0 0,0 0 0,0 0 0,0 1 0,0-1 0,0 0 0,0 0 0,0 0 0,0 0 0,0 0 0,0 0 0,0 0 0,0 0 0,0 0 0,0 1 0,0-1 0,0 0 0,1-1 0,-1 1 0,1-1 0,0 1 0,-1 0 0,1 0 0,0-1 0,-1 1 0,2-1 0,-2 1 0,2-2 0,-1 2 0,0-2 0,1 1 0,-1 0 0,1-1 0,-1 1 0</inkml:trace>
  <inkml:trace contextRef="#ctx0" brushRef="#br0" timeOffset="2">139 423 24575,'0'0'0</inkml:trace>
  <inkml:trace contextRef="#ctx0" brushRef="#br0" timeOffset="3">175 260 24575,'5'0'0,"-1"0"0,-2 0 0,0 0 0,0 1 0,0 1 0,0-1 0,-1 1 0,0-1 0,1 0 0,-2 1 0,2-2 0,-1 2 0,1-2 0,-2 2 0,1-1 0,-1 2 0,1-2 0,-1 1 0,1-1 0,-1 1 0,0 0 0,1-1 0,-1 1 0,1-1 0,0 0 0,0 1 0,1-2 0,-2 2 0,1-1 0,-1 2 0,1-2 0,-1 1 0,2-1 0,-2 1 0,2-1 0,-1 1 0,0-1 0,0 1 0,-1-1 0,1 1 0,-1 0 0,1-1 0,-1 1 0,1-1 0,0 1 0,-1 1 0,1-1 0,0 0 0,-1 0 0,1 0 0,-1 0 0,1-1 0,0 1 0,0 0 0,-1 0 0,1 0 0,0 0 0,-1 0 0,1 0 0,-1 1 0,1-1 0,-1 0 0,0 0 0,0 0 0,0 0 0,0 1 0,0-1 0,0 0 0,0 0 0,0 0 0,0 0 0,0 1 0,0-1 0,0 0 0,0 0 0,0 0 0,0 1 0,-1-1 0,1 0 0,-3-1 0,3 1 0,-2 0 0,1 0 0,0 0 0,-1-1 0,1 1 0,-1 0 0,1 0 0,-1-1 0,0 1 0,0-2 0,1 2 0,-1-2 0,1 2 0,-1-1 0,0 0 0,1 0 0,-1-1 0,1 2 0,-2-2 0,1 1 0,0 0 0,0-1 0,0 2 0,-1-2 0,1 1 0,0-1 0,0 0 0,0 0 0,0 0 0,-1 0 0,1 0 0,0 0 0,0 0 0,-1 0 0,2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3:32:41.501"/>
    </inkml:context>
    <inkml:brush xml:id="br0">
      <inkml:brushProperty name="width" value="0.05" units="cm"/>
      <inkml:brushProperty name="height" value="0.05" units="cm"/>
      <inkml:brushProperty name="color" value="#00FF2A"/>
    </inkml:brush>
  </inkml:definitions>
  <inkml:trace contextRef="#ctx0" brushRef="#br0">149 1 24575,'8'12'0,"-4"-4"0,-1-2 0,-2-4 0,1 1 0,-2-2 0,2 0 0,-2 1 0,1-1 0,0 0 0,-1 1 0,2-2 0,-2 2 0,1 0 0,0-1 0,-1 0 0,2-1 0,-2 2 0,2-2 0,-2 2 0,2-1 0,-1 1 0,0 0 0,-1-1 0,1 1 0,-1-1 0,1 0 0,-1 1 0,1-1 0,-1 1 0,0 0 0,0 0 0,0-1 0,0 1 0,0 0 0,0 1 0,0-1 0,0 0 0,0 0 0,0-1 0,0 1 0,0 0 0,-1-1 0,0 1 0,0 0 0,0 0 0,-1-2 0,0 1 0,-1 0 0,1-1 0,1 2 0,0-2 0,0 1 0,-2 0 0,1 0 0,1 1 0,-1-2 0,0 1 0,1 0 0,0-1 0,0 2 0,-2-2 0,1 2 0,-2-2 0,2 1 0,-1 0 0,1-1 0,-1 1 0,1 0 0,0-1 0,0 2 0,0 0 0,1 0 0,-1-2 0,2 2 0,-1-1 0,0 0 0,0 1 0,0-1 0,0 1 0,1 0 0,-1-1 0,1 0 0,0 1 0,0 0 0,0 0 0,0 0 0,0 0 0,0 0 0,0-1 0,-1 2 0,1-1 0,-2 0 0,0 0 0,0-1 0,2 1 0,-2-1 0,1 1 0,-1 0 0,0 0 0,1 1 0,-1-1 0,1-1 0,-2 1 0,2 0 0,-1 0 0,2 0 0,-2-1 0,1 1 0,0-1 0,-1 2 0,1-1 0,-1 0 0,0 0 0,2 0 0,-2-1 0,2 0 0,-1 0 0,1 1 0,-1-1 0,0 0 0,1 1 0,-2-1 0,1 1 0,1 0 0,-2-2 0,2 2 0,-2 0 0,2 0 0,-2 0 0,1-1 0,0 1 0,1-1 0,0 0 0,-1 0 0,0 1 0,1 1 0,-2-1 0,1 0 0,-1 0 0,2-1 0,-2 2 0,1-1 0,-1 0 0,1 0 0,1 1 0,-2-2 0,1 1 0,0 0 0,-1 1 0,1-1 0,-1 0 0,2-1 0,-2 0 0,2 1 0,-2-1 0,2 1 0,-1-1 0,0 0 0,1 1 0,-1 0 0,0-1 0,1 1 0,-2 0 0,0 0 0,1 1 0,0-1 0,0-1 0,0 1 0,1 0 0,-1 0 0,-1 1 0,2-1 0,-2-1 0,1 1 0,0 1 0,-1-1 0,1 0 0,0 0 0,0 0 0,1-1 0,-1 2 0,1-1 0,-1 0 0,1 0 0,0 0 0,-1-2 0,1 2 0,-1 0 0,1 0 0,-1 0 0,0 0 0,0 0 0,0 0 0,1 0 0,-1 0 0,0 0 0,1 0 0,-1 1 0,-1-2 0,2 0 0,0 0 0,-1 1 0,1 1 0,-2-1 0,2 0 0,-1-1 0,1 1 0,0 1 0,0-1 0,-1 0 0,1 0 0,-1 0 0,1-1 0,0 1 0,0 0 0,0 1 0,0-1 0,0 0 0,0-1 0,0 1 0,0 0 0,0 0 0,0 0 0,0 0 0,0 0 0,0 0 0,0 0 0,0 0 0,0 0 0,0 0 0,0 0 0,0-1 0,0 2 0,0-1 0,0 0 0,0 0 0,0 0 0,0 0 0,0 0 0,0 0 0,0 0 0,0 0 0,0 0 0,0 0 0,0-2 0</inkml:trace>
  <inkml:trace contextRef="#ctx0" brushRef="#br0" timeOffset="1">146 252 24575,'-3'3'0,"0"0"0,3-2 0,-2 1 0,0 0 0,1 1 0,-1-2 0,2 1 0,-1-1 0,0 0 0,0 1 0,0-1 0,1 1 0,-1 0 0,0 0 0,1 0 0,-1 0 0,1-1 0,-1 0 0,0 1 0,-1 0 0,2 0 0,-1 0 0,0-1 0,1 0 0,0 0 0,-1 0 0,1 1 0,-1 0 0,1 0 0,-1-1 0,0 1 0,0-1 0,0 0 0,1 0 0,-1 0 0,1 2 0,0-1 0,0 0 0,0 0 0,-1-1 0,1 0 0,-1 0 0,1 1 0,0 0 0,0 0 0,0 0 0,-1 0 0,1-1 0,-1 0 0,1 1 0,0 0 0,0 0 0,0 0 0,0 0 0,0 0 0,0 0 0,0 0 0,0 0 0,0 0 0,0 0 0,0 0 0,0-1 0,0 1 0,0 0 0,0 0 0,0 1 0,0-1 0,0-1 0,1 0 0,-1 1 0,1-1 0,0 1 0,-1 0 0,1 0 0,0-1 0,-1 0 0,2 0 0,-2 1 0,2-2 0,-1 2 0,0-2 0,0 1 0,0 0 0,1-1 0,-1 1 0</inkml:trace>
  <inkml:trace contextRef="#ctx0" brushRef="#br0" timeOffset="2">129 392 24575,'0'0'0</inkml:trace>
  <inkml:trace contextRef="#ctx0" brushRef="#br0" timeOffset="3">162 241 24575,'5'0'0,"-1"0"0,-3 0 0,1 0 0,0 1 0,0 1 0,0-1 0,-1 0 0,0 0 0,0 0 0,-1 1 0,2-2 0,-1 2 0,1-2 0,-2 2 0,1-1 0,-1 2 0,1-2 0,-1 0 0,1 0 0,-1 1 0,0 0 0,1-1 0,-1 1 0,1-1 0,0 0 0,0 0 0,0-1 0,-1 2 0,1-1 0,-1 2 0,1-2 0,-1 1 0,2-1 0,-2 1 0,2-1 0,-1 0 0,0 0 0,0 1 0,-1-1 0,1 1 0,-1 0 0,1-1 0,-1 1 0,1-2 0,-1 2 0,0 1 0,1-1 0,0 0 0,-1 0 0,1 0 0,-1-1 0,1 0 0,0 1 0,0 0 0,-1 0 0,1 0 0,0 0 0,-1-1 0,1 1 0,-1 1 0,1-1 0,-1 0 0,0 0 0,0-1 0,0 1 0,0 1 0,0-1 0,0 0 0,0 0 0,0 0 0,0-1 0,0 2 0,0-1 0,0 0 0,0 0 0,0 0 0,0 0 0,-1 0 0,1 0 0,-3-1 0,3 1 0,-2 0 0,1 0 0,0-1 0,-1 0 0,2 1 0,-2 0 0,1 0 0,-1-1 0,0 1 0,0-2 0,1 1 0,-1-1 0,2 2 0,-2-1 0,0 0 0,1 0 0,-1-1 0,1 2 0,-2-2 0,1 1 0,1 0 0,-1-1 0,0 2 0,-1-2 0,1 1 0,0-1 0,1 0 0,-1 0 0,0 0 0,-1 0 0,1 0 0,0 0 0,1 0 0,-2 0 0,2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2:12:19.136"/>
    </inkml:context>
    <inkml:brush xml:id="br0">
      <inkml:brushProperty name="width" value="0.08819" units="cm"/>
      <inkml:brushProperty name="height" value="0.08819" units="cm"/>
      <inkml:brushProperty name="color" value="#00FF2A"/>
    </inkml:brush>
  </inkml:definitions>
  <inkml:trace contextRef="#ctx0" brushRef="#br0">12 670 24575,'-6'-71'0,"1"19"0,5 38 0,0 10 0,0 0 0,0 1 0,0-1 0,0 2 0,0-1 0,0 1 0,0 1 0,0-2 0,0-1 0,0-1 0,1 0 0,0-3 0,1 1 0,1-1 0,-1 1 0,0 0 0,0 2 0,0 0 0,-2 0 0,2 1 0,-2 1 0,1 0 0,1-1 0,0-1 0,-1 1 0,1-1 0,-1 0 0,1 2 0,0-1 0,-1 0 0,-1 1 0,2 0 0,-1 1 0,1-1 0,0 0 0,0-3 0,0 1 0,2-2 0,-2 0 0,2 1 0,-1-1 0,0 1 0,0 0 0,-1 1 0,1 1 0,-1 0 0,0 2 0,-1 0 0,-1 0 0,1 0 0,-1 0 0,0 0 0,0 1 0,1-2 0,-1 0 0,2-2 0,0-1 0,0 0 0,1-3 0,2 2 0,0-2 0,1 0 0,-1 0 0,-1 3 0,0 2 0,-1-1 0,-1 2 0,2-1 0,-3 3 0,1-2 0,0 3 0,-1-2 0,0 2 0,0-2 0,1 1 0,-2-1 0,2 0 0,-1 2 0,-1-3 0,2 3 0,-2-2 0,1 0 0,0 0 0,0-1 0,0 1 0,2-1 0,-1 1 0,-1-2 0,0 2 0,-1-1 0,3 1 0,-3 0 0,0 0 0,0 0 0,1 1 0,-1-1 0,1 0 0,-1 0 0,0 0 0,0 1 0,0-1 0,0-1 0,1 1 0,-1-1 0,1 0 0,-1 1 0,0-1 0,0 1 0,0 1 0,0-1 0,0-1 0,0 1 0,0 0 0,0-1 0,0 1 0,0 0 0,0-1 0,0 1 0,0-1 0,0 1 0,0-3 0,0 3 0,0-2 0,0 1 0,0 0 0,0 0 0,0 1 0,0-2 0,0 1 0,0 0 0,0 1 0,0-1 0,0 1 0,0 0 0,-1 0 0,1 0 0,-1 1 0,1-1 0,0 0 0,0 0 0,0 0 0,0 0 0,0 1 0,0-1 0,0 0 0,0 0 0,0 1 0,0-2 0,-1 2 0,0-1 0,1 1 0,0-1 0,0 0 0,0 1 0,0-1 0,0 1 0,-1 0 0,1-1 0,0 1 0,0-1 0,0 0 0,0 0 0,0 1 0,0-2 0,0 2 0,0-3 0,0 3 0,0-2 0,0 1 0,0 0 0,0 1 0,0-1 0,0 0 0,-1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2:12:19.137"/>
    </inkml:context>
    <inkml:brush xml:id="br0">
      <inkml:brushProperty name="width" value="0.08819" units="cm"/>
      <inkml:brushProperty name="height" value="0.08819" units="cm"/>
      <inkml:brushProperty name="color" value="#00FF2A"/>
    </inkml:brush>
  </inkml:definitions>
  <inkml:trace contextRef="#ctx0" brushRef="#br0">100 360 24575,'0'-10'0,"0"-3"0,0 3 0,0-3 0,0 0 0,-2 0 0,1 0 0,-1-1 0,0 3 0,1 1 0,-1 3 0,2 1 0,0 1 0,-1 0 0,0 2 0,1 0 0,0 0 0,0 1 0,0-1 0,0 1 0,0 0 0,0-1 0,0 1 0,0 0 0,0 0 0,0 0 0,0 1 0,0-2 0,0 1 0,0-1 0,0-3 0,0 2 0,0-1 0,0 1 0,0-2 0,0 3 0,0-2 0,0 2 0,0-1 0,0 0 0,0 0 0,0 0 0,0 0 0,0-1 0,0 2 0,0-1 0,0-1 0,0 1 0,0 0 0,0 1 0,0 0 0,0 1 0,0 1 0,0-1 0,0 0 0,2 0 0,-2 0 0,0 1 0,0-2 0,0 2 0,0-1 0,0 1 0,0-2 0,0 1 0,0-1 0,0 1 0,0 0 0,0 0 0,0 0 0,0 0 0,0 1 0,0-2 0,0 1 0,0 1 0,0-1 0,0 0 0,0 0 0,0 1 0,0-1 0,0 0 0,0 0 0,0 0 0,0 1 0,0-1 0,0-1 0,0 2 0,0-1 0,0 1 0,0-2 0,0 3 0,-3 0 0,2 1 0,-2 0 0,1-1 0,0 0 0,0 0 0,1 0 0,-1 0 0,0 0 0,0 0 0,0 0 0,0 0 0,0 0 0,1 0 0,-1 0 0,0 0 0,0 0 0,0 0 0,1 0 0,-1 0 0,0 0 0,-1 0 0,1 0 0,-2 0 0,2 0 0,-1 0 0,0 0 0,1 0 0,-1-1 0,1 1 0,-2-2 0,2 2 0,-1-2 0,1 2 0,0-1 0,1 0 0,-2 1 0,2-1 0,0 0 0,-1 1 0,2-2 0,-3 2 0,3-1 0,-1 0 0,2 0 0,-1-1 0,1 1 0,1-1 0,-2 1 0,2 1 0,-1-1 0,0 1 0,1-1 0,-2 1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2:12:19.138"/>
    </inkml:context>
    <inkml:brush xml:id="br0">
      <inkml:brushProperty name="width" value="0.07056" units="cm"/>
      <inkml:brushProperty name="height" value="0.07056" units="cm"/>
      <inkml:brushProperty name="color" value="#FF1428"/>
    </inkml:brush>
  </inkml:definitions>
  <inkml:trace contextRef="#ctx0" brushRef="#br0">1 150 24575,'0'-5'0,"0"1"0,0 2 0,0 0 0,0 0 0,0-1 0,1 1 0,-1 0 0,2 0 0,-1-2 0,2 1 0,-1-1 0,0 0 0,1-3 0,1 3 0,-2-4 0,3 2 0,-2 0 0,1 1 0,-2 0 0,1 1 0,-1 1 0,1 1 0,-1 0 0,0 0 0,0 0 0,0 2 0,0-2 0,0 2 0,0-2 0,0 2 0,1-1 0,-1 1 0,-1-1 0,1 1 0,-1-2 0,2 2 0,-1-2 0,0 0 0,0 1 0,2-1 0,-2 1 0,3 0 0,-1-2 0,-1 2 0,2 0 0,-1-1 0,-1 0 0,2 1 0,-3-1 0,3 0 0,-2 2 0,1-3 0,0 3 0,1-2 0,-1 0 0,0 1 0,0-1 0,0 2 0,1-2 0,-2 1 0,1-1 0,1 2 0,-3-2 0,1 2 0,0-2 0,0 2 0,0-1 0,0 0 0,0 0 0,-1 1 0,0-1 0,1 1 0,-1 0 0,0 0 0,0 0 0,0 0 0,0 0 0,1 0 0,-1 0 0,0 0 0,0 0 0,0 0 0,1 0 0,-1 0 0,0 0 0,1 0 0,-1 0 0,1 0 0,-1 0 0,0 0 0,0 0 0,1 0 0,0 0 0,1 0 0,-1 0 0,-1 1 0,3-1 0,-3 2 0,2-2 0,-2 1 0,1 0 0,-1 0 0,0-1 0,0 0 0,0 1 0,1 0 0,-2 1 0,1-2 0,-2 2 0,2-2 0,-1 1 0,1 0 0,0-1 0,-1 2 0,1-2 0,-1 2 0,1 0 0,0 0 0,0 0 0,-1 0 0,0 0 0,0 0 0,-1 0 0,1 0 0,-1 1 0,1-3 0,-1 2 0,2 0 0,-1 0 0,0 0 0,0 0 0,0 0 0,0 0 0,1 1 0,0-3 0,-2 2 0,1 0 0,0-1 0,-1 1 0,2-2 0,-2 2 0,2-2 0,-2 2 0,2-1 0,-2 1 0,3-1 0,-3 1 0,0 0 0,2-2 0,-2 2 0,0 0 0,2 0 0,-2-1 0,2 1 0,-2 0 0,1-2 0,-1 3 0,0-1 0,0 0 0,0 0 0,0 0 0,0 0 0,0 0 0,0 0 0,0 0 0,0 0 0,0 0 0,0 0 0,0 0 0,0 0 0,0 0 0,0 1 0,-1-3 0,-1 2 0,0-2 0,2 3 0,-2-3 0,0 1 0,0-1 0,0 0 0,0 0 0,0 0 0,0 0 0,-1 0 0,1 0 0,0 0 0,0 0 0,0 0 0,0 0 0,0 0 0,0 0 0,0 0 0,-1 0 0,1 0 0,0 0 0,0 0 0,0 0 0,0 0 0,0 0 0,0 0 0,0 0 0,-1 0 0,0 0 0,-1 0 0,1 0 0,-2 0 0,1 0 0,1 0 0,-1 0 0,1 0 0,0 0 0,0 0 0,0 0 0,1 0 0,0 0 0,0 0 0,0 0 0,0 0 0,0 0 0,0 0 0,1 1 0,0 0 0,1 1 0,0 0 0,0 0 0,0 0 0,-1 1 0,1-1 0,-2 0 0,2 0 0,-1 0 0,0 0 0,0 1 0,-1-2 0,2 1 0,-2-1 0,2 1 0,-1 0 0,0 1 0,1-1 0,-1 0 0,-1 1 0,2-1 0,-1 0 0,0 0 0,1 0 0,-1 0 0,0 0 0,1 0 0,-1-1 0,0 1 0,0 0 0,0 0 0,0 0 0,-1 1 0,0-1 0,1 1 0,0-1 0,-1 1 0,0 2 0,1-3 0,-1 2 0,1-2 0,0 0 0,-1 0 0,2 1 0,0-1 0,0 0 0,-2 0 0,2 0 0,0 0 0,0 1 0,0-1 0,0 0 0,0 0 0,0-1 0,0 1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2:12:19.139"/>
    </inkml:context>
    <inkml:brush xml:id="br0">
      <inkml:brushProperty name="width" value="0.05" units="cm"/>
      <inkml:brushProperty name="height" value="0.05" units="cm"/>
      <inkml:brushProperty name="color" value="#FF1428"/>
    </inkml:brush>
  </inkml:definitions>
  <inkml:trace contextRef="#ctx0" brushRef="#br0">1 0 24575,'2'1'0,"0"2"0,0-1 0,-2 0 0,2-1 0,-2 2 0,2-2 0,-1 1 0,1-2 0,-1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2:12:19.140"/>
    </inkml:context>
    <inkml:brush xml:id="br0">
      <inkml:brushProperty name="width" value="0.08819" units="cm"/>
      <inkml:brushProperty name="height" value="0.08819" units="cm"/>
      <inkml:brushProperty name="color" value="#00FF2A"/>
    </inkml:brush>
  </inkml:definitions>
  <inkml:trace contextRef="#ctx0" brushRef="#br0">350 0 24575,'-6'0'0,"-1"0"0,1 0 0,-2 0 0,0 0 0,-2 0 0,-2 0 0,3 0 0,-3 0 0,5 0 0,-2 0 0,2 0 0,1 0 0,1 0 0,2 0 0,0 0 0,0 0 0,0 0 0,-1 0 0,2 0 0,-1 0 0,0 0 0,0 0 0,0 0 0,0 0 0,-1 0 0,2 0 0,-1 0 0,-1 1 0,1 0 0,1 0 0,-1 0 0,1 0 0,0 0 0,-1 1 0,1-2 0,-1 3 0,1-3 0,0 1 0,1 0 0,-2 0 0,2 2 0,-3-3 0,1 1 0,1 1 0,0-2 0,0 2 0,1-1 0,-2-1 0,1 3 0,-1-3 0,1 3 0,0-2 0,-1 0 0,2 0 0,-2-1 0,2 2 0,-3-1 0,2-1 0,-2 3 0,1-2 0,0 0 0,0-1 0,1-1 0,2 0 0,2 0 0</inkml:trace>
  <inkml:trace contextRef="#ctx0" brushRef="#br0" timeOffset="1">96 50 24575,'-4'0'0,"-2"0"0,2 0 0,-1 1 0,3 1 0,-3 1 0,0-1 0,-1 1 0,1-1 0,0 2 0,-2-1 0,2 1 0,-2-1 0,1 1 0,1-1 0,1-1 0,2-1 0,-2 1 0,1-2 0,1 1 0,-1-1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2:21:42.927"/>
    </inkml:context>
    <inkml:brush xml:id="br0">
      <inkml:brushProperty name="width" value="0.05" units="cm"/>
      <inkml:brushProperty name="height" value="0.05" units="cm"/>
      <inkml:brushProperty name="color" value="#00FF2A"/>
    </inkml:brush>
  </inkml:definitions>
  <inkml:trace contextRef="#ctx0" brushRef="#br0">186 1 24575,'10'17'0,"-5"-5"0,-1-4 0,-3-5 0,1 1 0,-2-2 0,3 0 0,-3 0 0,1 0 0,0-1 0,0 1 0,1-2 0,-2 3 0,2 0 0,-1-2 0,-1 2 0,2-3 0,-2 2 0,2-2 0,-2 3 0,3-2 0,-2 2 0,0 0 0,0-2 0,0 2 0,-1-1 0,1 0 0,-1 0 0,2 0 0,-2 0 0,0 1 0,0-1 0,0 1 0,0 0 0,0-1 0,0 2 0,0-1 0,0 0 0,0-1 0,0 1 0,0 0 0,0-1 0,-2-1 0,1 2 0,-1 0 0,1-1 0,-1 0 0,-1-1 0,0 0 0,0-1 0,2 3 0,-1-3 0,1 1 0,-3 1 0,2-1 0,1 2 0,-1-3 0,-1 1 0,2 0 0,-1-1 0,1 3 0,-3-2 0,2 2 0,-3-3 0,3 1 0,-3 1 0,3-2 0,-2 1 0,2 0 0,0-1 0,-2 3 0,2-1 0,1 1 0,-2-2 0,3 2 0,-1-2 0,0 1 0,0 0 0,0 0 0,0 0 0,1 1 0,-1-2 0,1 2 0,0 0 0,0-1 0,0 1 0,0-1 0,0 1 0,0 0 0,0-1 0,-2 2 0,1-1 0,-1 0 0,0-1 0,-1 0 0,3 0 0,-2 1 0,1 0 0,-2-1 0,0 1 0,2 1 0,-1-2 0,0 1 0,-1 0 0,2-1 0,-2 1 0,3 0 0,-2-2 0,0 2 0,1-1 0,-2 2 0,2-1 0,-1-1 0,0 1 0,2 0 0,-3-2 0,3 2 0,-2-2 0,2 2 0,-1-2 0,0 0 0,1 2 0,-3-2 0,2 2 0,1 0 0,-2-2 0,2 2 0,-3-1 0,3 1 0,-2-1 0,1 0 0,0 0 0,0 0 0,1 0 0,-1 0 0,-1 0 0,2 2 0,-2-1 0,1 0 0,-1-1 0,2 1 0,-3 1 0,2-2 0,-1 1 0,-1 0 0,3 1 0,-2-2 0,1 1 0,0 0 0,-1 1 0,0-2 0,0 1 0,2 0 0,-2-2 0,2 2 0,-4-2 0,4 1 0,-1 0 0,0-1 0,1 2 0,-1-1 0,0 1 0,1 0 0,-3-1 0,1 1 0,1 1 0,0-1 0,0-1 0,-1 1 0,1-1 0,0 1 0,-1 1 0,2-1 0,-3-1 0,2 1 0,0 1 0,-1-1 0,1-1 0,-1 1 0,1 0 0,1-1 0,-2 2 0,2-1 0,-1-1 0,1 1 0,0 0 0,-1-2 0,1 2 0,-1-1 0,1 1 0,-2 0 0,1-1 0,0 1 0,0 1 0,1-1 0,-1-1 0,0 1 0,1-1 0,-2 2 0,0-2 0,2 0 0,-1 0 0,0 0 0,1 2 0,-3-1 0,3 0 0,-1-1 0,1 1 0,0 1 0,0-2 0,-1 1 0,1 0 0,-1-1 0,1 1 0,0 0 0,0-1 0,0 2 0,0-1 0,0 0 0,0-1 0,0 1 0,0-1 0,0 1 0,0 0 0,0-1 0,0 2 0,0-1 0,0 0 0,0-1 0,0 1 0,0 0 0,0-1 0,0 1 0,0 1 0,0-2 0,0 1 0,0 0 0,0-1 0,0 2 0,0-1 0,0 0 0,0-1 0,0 1 0,0 0 0,0-1 0,0-2 0</inkml:trace>
  <inkml:trace contextRef="#ctx0" brushRef="#br0" timeOffset="1">182 359 24575,'-4'4'0,"1"0"0,3-1 0,-3-1 0,1 1 0,1 1 0,-1-3 0,2 2 0,-3-2 0,2 2 0,0-1 0,0 0 0,1 0 0,-1 1 0,-1 0 0,2-1 0,-1 1 0,1 0 0,-1-2 0,0 1 0,-1 1 0,2 0 0,-1-1 0,-1 0 0,2 0 0,-1 0 0,0-1 0,1 2 0,-1-1 0,1 1 0,-1-2 0,0 2 0,-1-2 0,1 1 0,1 0 0,-1 0 0,1 1 0,0 0 0,0 0 0,0-1 0,-1 0 0,1 0 0,-1 0 0,1 0 0,0 1 0,0 0 0,0-1 0,-1 1 0,1 0 0,-2-2 0,2 2 0,0-1 0,0 1 0,0-1 0,0 1 0,0 1 0,0-1 0,0-1 0,0 1 0,0 0 0,0-1 0,0 1 0,0 0 0,0-1 0,0 1 0,0-1 0,0 2 0,0-1 0,0 0 0,2-2 0,-2 2 0,1-2 0,0 2 0,-1-1 0,1 1 0,0-2 0,-1 2 0,3-2 0,-3 2 0,2-3 0,-1 2 0,0-2 0,2 2 0,-2-1 0,1-1 0,-1 1 0</inkml:trace>
  <inkml:trace contextRef="#ctx0" brushRef="#br0" timeOffset="2">161 558 24575,'0'0'0</inkml:trace>
  <inkml:trace contextRef="#ctx0" brushRef="#br0" timeOffset="3">203 343 24575,'5'0'0,"0"0"0,-3 0 0,1 0 0,-1 1 0,0 2 0,1-2 0,-2 2 0,0-2 0,1 1 0,-2 0 0,2-2 0,0 3 0,0-3 0,-2 3 0,1-2 0,-1 3 0,1-3 0,-1 2 0,1-2 0,-1 2 0,0-1 0,2 0 0,-2 0 0,1 0 0,0-1 0,0 2 0,1-3 0,-2 2 0,2 0 0,-2 2 0,1-3 0,-1 2 0,2-2 0,-2 2 0,2-2 0,-1 2 0,1-2 0,-1 1 0,-1 0 0,1 0 0,-1 1 0,1-2 0,-1 2 0,1-2 0,0 2 0,-1 1 0,2-1 0,-1-1 0,-1 1 0,1 0 0,-1-1 0,1 0 0,0 0 0,0 1 0,-1-1 0,2 1 0,-1 0 0,-1-1 0,1 1 0,-1 1 0,1-1 0,-1-1 0,0 1 0,0 0 0,0-1 0,0 2 0,0-1 0,0-1 0,0 1 0,0 0 0,0-1 0,0 2 0,0-1 0,0 0 0,0-1 0,0 1 0,0 1 0,-1-2 0,1 1 0,-4-2 0,4 2 0,-2 0 0,1-1 0,0 1 0,-2-2 0,2 2 0,-1 0 0,1-1 0,-2 0 0,1 0 0,0-2 0,1 3 0,-2-3 0,2 3 0,-1-2 0,0 0 0,0 0 0,0-1 0,1 3 0,-3-3 0,2 1 0,0 1 0,0-2 0,-1 2 0,0-2 0,0 2 0,1-2 0,0 0 0,-1 0 0,1 0 0,-1 0 0,0 0 0,1 0 0,0 0 0,-2 0 0,3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3:32:15.226"/>
    </inkml:context>
    <inkml:brush xml:id="br0">
      <inkml:brushProperty name="width" value="0.05" units="cm"/>
      <inkml:brushProperty name="height" value="0.05" units="cm"/>
      <inkml:brushProperty name="color" value="#00FF2A"/>
    </inkml:brush>
  </inkml:definitions>
  <inkml:trace contextRef="#ctx0" brushRef="#br0">161 1 24575,'8'13'0,"-3"-4"0,-2-3 0,-2-4 0,1 1 0,-2-1 0,2-1 0,-2 1 0,1-1 0,0 0 0,0 1 0,1-2 0,-2 2 0,1 0 0,0-1 0,-1 1 0,2-2 0,-2 2 0,2-2 0,-2 2 0,2-1 0,-1 1 0,0 0 0,0-1 0,0 1 0,-1 0 0,1-1 0,-1 1 0,1-1 0,-1 1 0,0 0 0,0 0 0,0 0 0,0 0 0,0 0 0,0 1 0,0-1 0,0 0 0,0 0 0,0 0 0,0 0 0,0 0 0,-1-1 0,0 1 0,-1 0 0,1 0 0,-1-1 0,0 0 0,-1 0 0,1-1 0,1 2 0,-1-2 0,1 1 0,-2 0 0,1 0 0,1 1 0,-1-2 0,0 1 0,1 0 0,-1-1 0,1 2 0,-2-1 0,1 1 0,-2-2 0,2 1 0,-2 0 0,2-1 0,-1 1 0,1 0 0,0-1 0,-1 2 0,1 0 0,1 0 0,-1-1 0,2 1 0,-1-1 0,0 0 0,0 1 0,0-1 0,0 1 0,1 0 0,-1-1 0,1 1 0,0 0 0,0 0 0,0 0 0,0 0 0,0 0 0,0 0 0,0 0 0,-1 1 0,0-1 0,-1 0 0,0 0 0,0-1 0,2 1 0,-2 0 0,1 0 0,-1 0 0,-1 0 0,2 1 0,-1-1 0,1 0 0,-2 0 0,2 0 0,-1 0 0,2 0 0,-2-1 0,0 1 0,1 0 0,-1 1 0,1-1 0,-1 0 0,0 0 0,2 0 0,-2-1 0,2 1 0,-2-1 0,2 1 0,-1-1 0,0 0 0,1 1 0,-2-1 0,1 1 0,1 0 0,-2-1 0,2 1 0,-2 0 0,2 0 0,-2 0 0,1-1 0,0 1 0,0-1 0,1 1 0,-1-1 0,0 1 0,1 1 0,-2-1 0,1 0 0,-1 0 0,2 0 0,-2 1 0,1-1 0,-1 0 0,0 0 0,2 1 0,-2-1 0,1 0 0,0 0 0,-1 1 0,1-1 0,-1 0 0,2 0 0,-2-1 0,2 1 0,-3-1 0,3 1 0,-1-1 0,0 0 0,1 1 0,-1 0 0,0 0 0,1 0 0,-2 0 0,0 0 0,1 1 0,0-1 0,0 0 0,0 0 0,0 0 0,0 0 0,-1 1 0,2-1 0,-2 0 0,1 0 0,0 1 0,-1-1 0,1 0 0,0 0 0,0 0 0,1 0 0,-2 1 0,2-1 0,-1 0 0,1 0 0,0 0 0,-1-1 0,1 1 0,-1 0 0,1 0 0,-1 0 0,0 0 0,0 0 0,0 1 0,1-1 0,-1 0 0,0 0 0,1 0 0,-1 1 0,-1-2 0,2 1 0,-1-1 0,0 1 0,1 1 0,-2-1 0,2 0 0,-1 0 0,1 0 0,0 1 0,0-1 0,-1 0 0,1 0 0,-1 0 0,1 0 0,0 0 0,0 0 0,0 1 0,0-1 0,0 0 0,0 0 0,0 0 0,0 0 0,0 0 0,0 0 0,0 0 0,0 1 0,0-1 0,0 0 0,0 0 0,0 0 0,0 0 0,0 0 0,0 0 0,0 1 0,0-1 0,0 0 0,0 0 0,0 0 0,0 1 0,0-1 0,0 0 0,0 0 0,0 0 0,0 0 0,0 0 0,0-2 0</inkml:trace>
  <inkml:trace contextRef="#ctx0" brushRef="#br0" timeOffset="1">157 272 24575,'-3'3'0,"0"0"0,3-1 0,-2 0 0,0 0 0,1 1 0,-1-2 0,2 1 0,-2-1 0,1 1 0,0 0 0,0-1 0,1 1 0,-1 0 0,0 0 0,1 0 0,-1 0 0,1 0 0,-1-1 0,0 1 0,-1 0 0,2 0 0,-1 0 0,0-1 0,1 1 0,-1-1 0,0 0 0,1 1 0,-1 0 0,1 0 0,-1-1 0,0 1 0,0-1 0,0 0 0,1 1 0,-1-1 0,1 2 0,0-1 0,0 0 0,0 0 0,-1-1 0,1 1 0,-1-1 0,1 1 0,0 0 0,0 0 0,0 0 0,-1 0 0,1 0 0,-1-1 0,1 1 0,0 0 0,0 0 0,0 0 0,0 0 0,0 1 0,0-1 0,0 0 0,0 0 0,0 0 0,0 0 0,0 0 0,0 0 0,0 0 0,0 0 0,0 0 0,0 1 0,0-1 0,0 0 0,1-1 0,-1 1 0,1-1 0,0 1 0,-1 0 0,1 0 0,0-1 0,-1 1 0,2-1 0,-2 1 0,2-2 0,-1 2 0,0-2 0,1 1 0,-1 0 0,1-1 0,-1 1 0</inkml:trace>
  <inkml:trace contextRef="#ctx0" brushRef="#br0" timeOffset="2">139 423 24575,'0'0'0</inkml:trace>
  <inkml:trace contextRef="#ctx0" brushRef="#br0" timeOffset="3">175 260 24575,'5'0'0,"-1"0"0,-2 0 0,0 0 0,0 1 0,0 1 0,0-1 0,-1 1 0,0-1 0,1 0 0,-2 1 0,2-2 0,-1 2 0,1-2 0,-2 2 0,1-1 0,-1 2 0,1-2 0,-1 1 0,1-1 0,-1 1 0,0 0 0,1-1 0,-1 1 0,1-1 0,0 0 0,0 1 0,1-2 0,-2 2 0,1-1 0,-1 2 0,1-2 0,-1 1 0,2-1 0,-2 1 0,2-1 0,-1 1 0,0-1 0,0 1 0,-1-1 0,1 1 0,-1 0 0,1-1 0,-1 1 0,1-1 0,0 1 0,-1 1 0,1-1 0,0 0 0,-1 0 0,1 0 0,-1 0 0,1-1 0,0 1 0,0 0 0,-1 0 0,1 0 0,0 0 0,-1 0 0,1 0 0,-1 1 0,1-1 0,-1 0 0,0 0 0,0 0 0,0 0 0,0 1 0,0-1 0,0 0 0,0 0 0,0 0 0,0 0 0,0 1 0,0-1 0,0 0 0,0 0 0,0 0 0,0 1 0,-1-1 0,1 0 0,-3-1 0,3 1 0,-2 0 0,1 0 0,0 0 0,-1-1 0,1 1 0,-1 0 0,1 0 0,-1-1 0,0 1 0,0-2 0,1 2 0,-1-2 0,1 2 0,-1-1 0,0 0 0,1 0 0,-1-1 0,1 2 0,-2-2 0,1 1 0,0 0 0,0-1 0,0 2 0,-1-2 0,1 1 0,0-1 0,0 0 0,0 0 0,0 0 0,-1 0 0,1 0 0,0 0 0,0 0 0,-1 0 0,2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8T03:32:15.222"/>
    </inkml:context>
    <inkml:brush xml:id="br0">
      <inkml:brushProperty name="width" value="0.05" units="cm"/>
      <inkml:brushProperty name="height" value="0.05" units="cm"/>
      <inkml:brushProperty name="color" value="#00FF2A"/>
    </inkml:brush>
  </inkml:definitions>
  <inkml:trace contextRef="#ctx0" brushRef="#br0">149 1 24575,'8'12'0,"-4"-4"0,-1-2 0,-2-4 0,1 1 0,-2-2 0,2 0 0,-2 1 0,1-1 0,0 0 0,-1 1 0,2-2 0,-2 2 0,1 0 0,0-1 0,-1 0 0,2-1 0,-2 2 0,2-2 0,-2 2 0,2-1 0,-1 1 0,0 0 0,-1-1 0,1 1 0,-1-1 0,1 0 0,-1 1 0,1-1 0,-1 1 0,0 0 0,0 0 0,0-1 0,0 1 0,0 0 0,0 1 0,0-1 0,0 0 0,0 0 0,0-1 0,0 1 0,0 0 0,-1-1 0,0 1 0,0 0 0,0 0 0,-1-2 0,0 1 0,-1 0 0,1-1 0,1 2 0,0-2 0,0 1 0,-2 0 0,1 0 0,1 1 0,-1-2 0,0 1 0,1 0 0,0-1 0,0 2 0,-2-2 0,1 2 0,-2-2 0,2 1 0,-1 0 0,1-1 0,-1 1 0,1 0 0,0-1 0,0 2 0,0 0 0,1 0 0,-1-2 0,2 2 0,-1-1 0,0 0 0,0 1 0,0-1 0,0 1 0,1 0 0,-1-1 0,1 0 0,0 1 0,0 0 0,0 0 0,0 0 0,0 0 0,0 0 0,0-1 0,-1 2 0,1-1 0,-2 0 0,0 0 0,0-1 0,2 1 0,-2-1 0,1 1 0,-1 0 0,0 0 0,1 1 0,-1-1 0,1-1 0,-2 1 0,2 0 0,-1 0 0,2 0 0,-2-1 0,1 1 0,0-1 0,-1 2 0,1-1 0,-1 0 0,0 0 0,2 0 0,-2-1 0,2 0 0,-1 0 0,1 1 0,-1-1 0,0 0 0,1 1 0,-2-1 0,1 1 0,1 0 0,-2-2 0,2 2 0,-2 0 0,2 0 0,-2 0 0,1-1 0,0 1 0,1-1 0,0 0 0,-1 0 0,0 1 0,1 1 0,-2-1 0,1 0 0,-1 0 0,2-1 0,-2 2 0,1-1 0,-1 0 0,1 0 0,1 1 0,-2-2 0,1 1 0,0 0 0,-1 1 0,1-1 0,-1 0 0,2-1 0,-2 0 0,2 1 0,-2-1 0,2 1 0,-1-1 0,0 0 0,1 1 0,-1 0 0,0-1 0,1 1 0,-2 0 0,0 0 0,1 1 0,0-1 0,0-1 0,0 1 0,1 0 0,-1 0 0,-1 1 0,2-1 0,-2-1 0,1 1 0,0 1 0,-1-1 0,1 0 0,0 0 0,0 0 0,1-1 0,-1 2 0,1-1 0,-1 0 0,1 0 0,0 0 0,-1-2 0,1 2 0,-1 0 0,1 0 0,-1 0 0,0 0 0,0 0 0,0 0 0,1 0 0,-1 0 0,0 0 0,1 0 0,-1 1 0,-1-2 0,2 0 0,0 0 0,-1 1 0,1 1 0,-2-1 0,2 0 0,-1-1 0,1 1 0,0 1 0,0-1 0,-1 0 0,1 0 0,-1 0 0,1-1 0,0 1 0,0 0 0,0 1 0,0-1 0,0 0 0,0-1 0,0 1 0,0 0 0,0 0 0,0 0 0,0 0 0,0 0 0,0 0 0,0 0 0,0 0 0,0 0 0,0 0 0,0 0 0,0-1 0,0 2 0,0-1 0,0 0 0,0 0 0,0 0 0,0 0 0,0 0 0,0 0 0,0 0 0,0 0 0,0 0 0,0 0 0,0-2 0</inkml:trace>
  <inkml:trace contextRef="#ctx0" brushRef="#br0" timeOffset="1">146 252 24575,'-3'3'0,"0"0"0,3-2 0,-2 1 0,0 0 0,1 1 0,-1-2 0,2 1 0,-1-1 0,0 0 0,0 1 0,0-1 0,1 1 0,-1 0 0,0 0 0,1 0 0,-1 0 0,1-1 0,-1 0 0,0 1 0,-1 0 0,2 0 0,-1 0 0,0-1 0,1 0 0,0 0 0,-1 0 0,1 1 0,-1 0 0,1 0 0,-1-1 0,0 1 0,0-1 0,0 0 0,1 0 0,-1 0 0,1 2 0,0-1 0,0 0 0,0 0 0,-1-1 0,1 0 0,-1 0 0,1 1 0,0 0 0,0 0 0,0 0 0,-1 0 0,1-1 0,-1 0 0,1 1 0,0 0 0,0 0 0,0 0 0,0 0 0,0 0 0,0 0 0,0 0 0,0 0 0,0 0 0,0 0 0,0 0 0,0-1 0,0 1 0,0 0 0,0 0 0,0 1 0,0-1 0,0-1 0,1 0 0,-1 1 0,1-1 0,0 1 0,-1 0 0,1 0 0,0-1 0,-1 0 0,2 0 0,-2 1 0,2-2 0,-1 2 0,0-2 0,0 1 0,0 0 0,1-1 0,-1 1 0</inkml:trace>
  <inkml:trace contextRef="#ctx0" brushRef="#br0" timeOffset="2">129 392 24575,'0'0'0</inkml:trace>
  <inkml:trace contextRef="#ctx0" brushRef="#br0" timeOffset="3">162 241 24575,'5'0'0,"-1"0"0,-3 0 0,1 0 0,0 1 0,0 1 0,0-1 0,-1 0 0,0 0 0,0 0 0,-1 1 0,2-2 0,-1 2 0,1-2 0,-2 2 0,1-1 0,-1 2 0,1-2 0,-1 0 0,1 0 0,-1 1 0,0 0 0,1-1 0,-1 1 0,1-1 0,0 0 0,0 0 0,0-1 0,-1 2 0,1-1 0,-1 2 0,1-2 0,-1 1 0,2-1 0,-2 1 0,2-1 0,-1 0 0,0 0 0,0 1 0,-1-1 0,1 1 0,-1 0 0,1-1 0,-1 1 0,1-2 0,-1 2 0,0 1 0,1-1 0,0 0 0,-1 0 0,1 0 0,-1-1 0,1 0 0,0 1 0,0 0 0,-1 0 0,1 0 0,0 0 0,-1-1 0,1 1 0,-1 1 0,1-1 0,-1 0 0,0 0 0,0-1 0,0 1 0,0 1 0,0-1 0,0 0 0,0 0 0,0 0 0,0-1 0,0 2 0,0-1 0,0 0 0,0 0 0,0 0 0,0 0 0,-1 0 0,1 0 0,-3-1 0,3 1 0,-2 0 0,1 0 0,0-1 0,-1 0 0,2 1 0,-2 0 0,1 0 0,-1-1 0,0 1 0,0-2 0,1 1 0,-1-1 0,2 2 0,-2-1 0,0 0 0,1 0 0,-1-1 0,1 2 0,-2-2 0,1 1 0,1 0 0,-1-1 0,0 2 0,-1-2 0,1 1 0,0-1 0,1 0 0,-1 0 0,0 0 0,-1 0 0,1 0 0,0 0 0,1 0 0,-2 0 0,2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2" name="图片 1" descr="WIZTALK最终改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" y="279400"/>
            <a:ext cx="1139825" cy="458470"/>
          </a:xfrm>
          <a:prstGeom prst="rect">
            <a:avLst/>
          </a:prstGeom>
        </p:spPr>
      </p:pic>
      <p:sp>
        <p:nvSpPr>
          <p:cNvPr id="17" name="标题 16">
            <a:extLst>
              <a:ext uri="{FF2B5EF4-FFF2-40B4-BE49-F238E27FC236}">
                <a16:creationId xmlns:a16="http://schemas.microsoft.com/office/drawing/2014/main" id="{9AEE6A43-F410-4BAD-852A-C77509DD5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743" y="2451652"/>
            <a:ext cx="10515600" cy="849175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演讲题目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9641C4D2-FCC8-432E-83AA-146EF83FA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27026" y="6301340"/>
            <a:ext cx="1093305" cy="351251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 err="1"/>
              <a:t>yyyy</a:t>
            </a:r>
            <a:r>
              <a:rPr lang="en-US" altLang="zh-CN" dirty="0"/>
              <a:t>/mm</a:t>
            </a:r>
            <a:endParaRPr lang="zh-CN" altLang="en-US" dirty="0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BF5DC6D9-56FF-4085-9301-603B49E8C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8882" y="3624816"/>
            <a:ext cx="4247321" cy="5164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pPr lvl="0"/>
            <a:r>
              <a:rPr lang="zh-CN" altLang="en-US" dirty="0"/>
              <a:t>演讲者单位   姓名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8890" y="6597650"/>
            <a:ext cx="12216765" cy="260350"/>
          </a:xfrm>
          <a:prstGeom prst="rect">
            <a:avLst/>
          </a:prstGeom>
          <a:solidFill>
            <a:srgbClr val="0052D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1535" y="132080"/>
            <a:ext cx="935355" cy="306070"/>
          </a:xfrm>
          <a:prstGeom prst="rect">
            <a:avLst/>
          </a:prstGeom>
        </p:spPr>
      </p:pic>
      <p:pic>
        <p:nvPicPr>
          <p:cNvPr id="2" name="图片 1" descr="WIZTALK最终改_画板 1 副本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35560"/>
            <a:ext cx="995680" cy="405765"/>
          </a:xfrm>
          <a:prstGeom prst="rect">
            <a:avLst/>
          </a:prstGeo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1684DBB-3CCC-4222-B318-327D2FFDF9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46183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95EC628-89C5-40BF-9F94-22FD6CC099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54339" y="6543357"/>
            <a:ext cx="72833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CE1A7BF0-EC71-48BA-9BDB-E0A9F494E7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481" y="555293"/>
            <a:ext cx="10990787" cy="851563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34FD9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幻灯片（空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1535" y="132080"/>
            <a:ext cx="935355" cy="306070"/>
          </a:xfrm>
          <a:prstGeom prst="rect">
            <a:avLst/>
          </a:prstGeom>
        </p:spPr>
      </p:pic>
      <p:pic>
        <p:nvPicPr>
          <p:cNvPr id="2" name="图片 1" descr="WIZTALK最终改_画板 1 副本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35560"/>
            <a:ext cx="995680" cy="4057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F94BA91-3A69-46F4-818C-1F72BD515FC5}"/>
              </a:ext>
            </a:extLst>
          </p:cNvPr>
          <p:cNvSpPr/>
          <p:nvPr userDrawn="1"/>
        </p:nvSpPr>
        <p:spPr>
          <a:xfrm>
            <a:off x="-8890" y="6597650"/>
            <a:ext cx="12216765" cy="260350"/>
          </a:xfrm>
          <a:prstGeom prst="rect">
            <a:avLst/>
          </a:prstGeom>
          <a:solidFill>
            <a:srgbClr val="0052D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12">
            <a:extLst>
              <a:ext uri="{FF2B5EF4-FFF2-40B4-BE49-F238E27FC236}">
                <a16:creationId xmlns:a16="http://schemas.microsoft.com/office/drawing/2014/main" id="{61D883FF-7E24-46AB-99CD-34B269146C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54339" y="6543357"/>
            <a:ext cx="72833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图片 1" descr="底页 - 副本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2"/>
            <a:ext cx="12192000" cy="6859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WIZTALK最终改">
            <a:extLst>
              <a:ext uri="{FF2B5EF4-FFF2-40B4-BE49-F238E27FC236}">
                <a16:creationId xmlns:a16="http://schemas.microsoft.com/office/drawing/2014/main" id="{4C1101C1-0CBC-4C0F-AC74-7431D02C8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" y="279400"/>
            <a:ext cx="1139825" cy="45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55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jpeg"/><Relationship Id="rId5" Type="http://schemas.openxmlformats.org/officeDocument/2006/relationships/image" Target="../media/image70.png"/><Relationship Id="rId10" Type="http://schemas.openxmlformats.org/officeDocument/2006/relationships/image" Target="../media/image75.jpe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Pf4y1R7w8/" TargetMode="External"/><Relationship Id="rId2" Type="http://schemas.openxmlformats.org/officeDocument/2006/relationships/hyperlink" Target="https://youtu.be/DevkxIo-hi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7" Type="http://schemas.openxmlformats.org/officeDocument/2006/relationships/image" Target="../media/image92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-x-yang/CFBI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dHi68UFt50" TargetMode="External"/><Relationship Id="rId2" Type="http://schemas.openxmlformats.org/officeDocument/2006/relationships/hyperlink" Target="https://www.bilibili.com/video/BV1o5411h7nw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13" Type="http://schemas.openxmlformats.org/officeDocument/2006/relationships/image" Target="../media/image35.tiff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12" Type="http://schemas.openxmlformats.org/officeDocument/2006/relationships/image" Target="../media/image34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10" Type="http://schemas.openxmlformats.org/officeDocument/2006/relationships/image" Target="../media/image32.tiff"/><Relationship Id="rId4" Type="http://schemas.openxmlformats.org/officeDocument/2006/relationships/image" Target="../media/image26.jpeg"/><Relationship Id="rId9" Type="http://schemas.openxmlformats.org/officeDocument/2006/relationships/image" Target="../media/image31.tiff"/><Relationship Id="rId14" Type="http://schemas.openxmlformats.org/officeDocument/2006/relationships/image" Target="../media/image3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2.xml"/><Relationship Id="rId18" Type="http://schemas.openxmlformats.org/officeDocument/2006/relationships/image" Target="../media/image124.png"/><Relationship Id="rId26" Type="http://schemas.openxmlformats.org/officeDocument/2006/relationships/image" Target="../media/image20.png"/><Relationship Id="rId3" Type="http://schemas.openxmlformats.org/officeDocument/2006/relationships/image" Target="../media/image115.png"/><Relationship Id="rId21" Type="http://schemas.openxmlformats.org/officeDocument/2006/relationships/image" Target="../media/image126.png"/><Relationship Id="rId7" Type="http://schemas.openxmlformats.org/officeDocument/2006/relationships/image" Target="../media/image119.jpeg"/><Relationship Id="rId12" Type="http://schemas.openxmlformats.org/officeDocument/2006/relationships/image" Target="../media/image1210.png"/><Relationship Id="rId17" Type="http://schemas.openxmlformats.org/officeDocument/2006/relationships/customXml" Target="../ink/ink4.xml"/><Relationship Id="rId2" Type="http://schemas.openxmlformats.org/officeDocument/2006/relationships/image" Target="../media/image114.jpeg"/><Relationship Id="rId16" Type="http://schemas.openxmlformats.org/officeDocument/2006/relationships/image" Target="../media/image123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customXml" Target="../ink/ink1.xml"/><Relationship Id="rId5" Type="http://schemas.openxmlformats.org/officeDocument/2006/relationships/image" Target="../media/image117.png"/><Relationship Id="rId15" Type="http://schemas.openxmlformats.org/officeDocument/2006/relationships/customXml" Target="../ink/ink3.xml"/><Relationship Id="rId10" Type="http://schemas.openxmlformats.org/officeDocument/2006/relationships/image" Target="../media/image122.png"/><Relationship Id="rId19" Type="http://schemas.openxmlformats.org/officeDocument/2006/relationships/customXml" Target="../ink/ink5.xml"/><Relationship Id="rId4" Type="http://schemas.openxmlformats.org/officeDocument/2006/relationships/image" Target="../media/image116.jpeg"/><Relationship Id="rId9" Type="http://schemas.openxmlformats.org/officeDocument/2006/relationships/image" Target="../media/image121.png"/><Relationship Id="rId14" Type="http://schemas.openxmlformats.org/officeDocument/2006/relationships/image" Target="../media/image1220.png"/><Relationship Id="rId22" Type="http://schemas.openxmlformats.org/officeDocument/2006/relationships/customXml" Target="../ink/ink6.xml"/></Relationships>
</file>

<file path=ppt/slides/_rels/slide6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8.png"/><Relationship Id="rId26" Type="http://schemas.openxmlformats.org/officeDocument/2006/relationships/image" Target="../media/image132.png"/><Relationship Id="rId3" Type="http://schemas.microsoft.com/office/2007/relationships/hdphoto" Target="../media/hdphoto1.wdp"/><Relationship Id="rId21" Type="http://schemas.microsoft.com/office/2007/relationships/hdphoto" Target="../media/hdphoto3.wdp"/><Relationship Id="rId17" Type="http://schemas.openxmlformats.org/officeDocument/2006/relationships/image" Target="../media/image1430.png"/><Relationship Id="rId25" Type="http://schemas.microsoft.com/office/2007/relationships/hdphoto" Target="../media/hdphoto5.wdp"/><Relationship Id="rId2" Type="http://schemas.openxmlformats.org/officeDocument/2006/relationships/image" Target="../media/image127.png"/><Relationship Id="rId20" Type="http://schemas.openxmlformats.org/officeDocument/2006/relationships/image" Target="../media/image129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1.png"/><Relationship Id="rId23" Type="http://schemas.microsoft.com/office/2007/relationships/hdphoto" Target="../media/hdphoto4.wdp"/><Relationship Id="rId28" Type="http://schemas.openxmlformats.org/officeDocument/2006/relationships/image" Target="../media/image133.png"/><Relationship Id="rId19" Type="http://schemas.microsoft.com/office/2007/relationships/hdphoto" Target="../media/hdphoto2.wdp"/><Relationship Id="rId31" Type="http://schemas.openxmlformats.org/officeDocument/2006/relationships/image" Target="../media/image135.emf"/><Relationship Id="rId4" Type="http://schemas.openxmlformats.org/officeDocument/2006/relationships/customXml" Target="../ink/ink7.xml"/><Relationship Id="rId22" Type="http://schemas.openxmlformats.org/officeDocument/2006/relationships/image" Target="../media/image130.png"/><Relationship Id="rId27" Type="http://schemas.microsoft.com/office/2007/relationships/hdphoto" Target="../media/hdphoto6.wdp"/><Relationship Id="rId30" Type="http://schemas.microsoft.com/office/2007/relationships/hdphoto" Target="../media/hdphoto7.wdp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8.wdp"/><Relationship Id="rId7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0" Type="http://schemas.microsoft.com/office/2007/relationships/hdphoto" Target="../media/hdphoto10.wdp"/><Relationship Id="rId9" Type="http://schemas.openxmlformats.org/officeDocument/2006/relationships/image" Target="../media/image139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41.png"/><Relationship Id="rId26" Type="http://schemas.openxmlformats.org/officeDocument/2006/relationships/image" Target="../media/image1440.png"/><Relationship Id="rId3" Type="http://schemas.microsoft.com/office/2007/relationships/hdphoto" Target="../media/hdphoto11.wdp"/><Relationship Id="rId7" Type="http://schemas.openxmlformats.org/officeDocument/2006/relationships/image" Target="../media/image138.png"/><Relationship Id="rId12" Type="http://schemas.microsoft.com/office/2007/relationships/hdphoto" Target="../media/hdphoto14.wdp"/><Relationship Id="rId25" Type="http://schemas.openxmlformats.org/officeDocument/2006/relationships/customXml" Target="../ink/ink9.xml"/><Relationship Id="rId2" Type="http://schemas.openxmlformats.org/officeDocument/2006/relationships/image" Target="../media/image137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140.png"/><Relationship Id="rId24" Type="http://schemas.openxmlformats.org/officeDocument/2006/relationships/image" Target="../media/image14300.png"/><Relationship Id="rId15" Type="http://schemas.openxmlformats.org/officeDocument/2006/relationships/customXml" Target="../ink/ink8.xml"/><Relationship Id="rId28" Type="http://schemas.openxmlformats.org/officeDocument/2006/relationships/image" Target="../media/image143.png"/><Relationship Id="rId10" Type="http://schemas.microsoft.com/office/2007/relationships/hdphoto" Target="../media/hdphoto13.wdp"/><Relationship Id="rId9" Type="http://schemas.openxmlformats.org/officeDocument/2006/relationships/image" Target="../media/image139.png"/><Relationship Id="rId14" Type="http://schemas.microsoft.com/office/2007/relationships/hdphoto" Target="../media/hdphoto15.wdp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147.png"/><Relationship Id="rId18" Type="http://schemas.openxmlformats.org/officeDocument/2006/relationships/image" Target="../media/image149.png"/><Relationship Id="rId26" Type="http://schemas.openxmlformats.org/officeDocument/2006/relationships/customXml" Target="../ink/ink11.xml"/><Relationship Id="rId3" Type="http://schemas.microsoft.com/office/2007/relationships/hdphoto" Target="../media/hdphoto16.wdp"/><Relationship Id="rId21" Type="http://schemas.microsoft.com/office/2007/relationships/hdphoto" Target="../media/hdphoto22.wdp"/><Relationship Id="rId7" Type="http://schemas.openxmlformats.org/officeDocument/2006/relationships/image" Target="../media/image138.png"/><Relationship Id="rId12" Type="http://schemas.microsoft.com/office/2007/relationships/hdphoto" Target="../media/hdphoto19.wdp"/><Relationship Id="rId17" Type="http://schemas.openxmlformats.org/officeDocument/2006/relationships/image" Target="../media/image148.png"/><Relationship Id="rId25" Type="http://schemas.openxmlformats.org/officeDocument/2006/relationships/image" Target="../media/image14300.png"/><Relationship Id="rId2" Type="http://schemas.openxmlformats.org/officeDocument/2006/relationships/image" Target="../media/image137.png"/><Relationship Id="rId16" Type="http://schemas.openxmlformats.org/officeDocument/2006/relationships/image" Target="../media/image142.png"/><Relationship Id="rId20" Type="http://schemas.openxmlformats.org/officeDocument/2006/relationships/image" Target="../media/image140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146.png"/><Relationship Id="rId24" Type="http://schemas.openxmlformats.org/officeDocument/2006/relationships/customXml" Target="../ink/ink10.xml"/><Relationship Id="rId15" Type="http://schemas.microsoft.com/office/2007/relationships/hdphoto" Target="../media/hdphoto21.wdp"/><Relationship Id="rId23" Type="http://schemas.microsoft.com/office/2007/relationships/hdphoto" Target="../media/hdphoto23.wdp"/><Relationship Id="rId28" Type="http://schemas.openxmlformats.org/officeDocument/2006/relationships/image" Target="../media/image143.png"/><Relationship Id="rId10" Type="http://schemas.microsoft.com/office/2007/relationships/hdphoto" Target="../media/hdphoto18.wdp"/><Relationship Id="rId19" Type="http://schemas.openxmlformats.org/officeDocument/2006/relationships/image" Target="../media/image150.png"/><Relationship Id="rId9" Type="http://schemas.openxmlformats.org/officeDocument/2006/relationships/image" Target="../media/image139.png"/><Relationship Id="rId14" Type="http://schemas.microsoft.com/office/2007/relationships/hdphoto" Target="../media/hdphoto20.wdp"/><Relationship Id="rId22" Type="http://schemas.openxmlformats.org/officeDocument/2006/relationships/image" Target="../media/image141.png"/><Relationship Id="rId27" Type="http://schemas.openxmlformats.org/officeDocument/2006/relationships/image" Target="../media/image14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-x-yang/CFBI" TargetMode="External"/><Relationship Id="rId2" Type="http://schemas.openxmlformats.org/officeDocument/2006/relationships/hyperlink" Target="https://github.com/shiyinzhang/Inside-Outside-Guida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ghtas/CVPR2020_MANet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hyperlink" Target="http://reler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893BC-778D-4D41-8E9D-B0FFF6F1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Data-Efficient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FFD408-33D5-431A-957F-D9074B4B38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2020/07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51ED19-5248-4B11-9658-DA1B7EE191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7899" y="3691724"/>
            <a:ext cx="5176201" cy="1638560"/>
          </a:xfrm>
        </p:spPr>
        <p:txBody>
          <a:bodyPr>
            <a:normAutofit/>
          </a:bodyPr>
          <a:lstStyle/>
          <a:p>
            <a:r>
              <a:rPr lang="ja-JP" altLang="en-US"/>
              <a:t>魏云超</a:t>
            </a:r>
            <a:endParaRPr lang="en-AU" altLang="ja-JP" dirty="0"/>
          </a:p>
          <a:p>
            <a:r>
              <a:rPr lang="ja-JP" altLang="en-US"/>
              <a:t>悉尼科技大学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19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879067-77AE-7B40-A2E1-67C9DC1AFA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4000"/>
            <a:ext cx="10990788" cy="1490134"/>
          </a:xfrm>
        </p:spPr>
        <p:txBody>
          <a:bodyPr/>
          <a:lstStyle/>
          <a:p>
            <a:r>
              <a:rPr lang="en-US" dirty="0"/>
              <a:t>Semi-automated, class-agnostic segmentation</a:t>
            </a:r>
          </a:p>
          <a:p>
            <a:r>
              <a:rPr lang="en-US" dirty="0"/>
              <a:t>Target object depends on the user inputs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points)</a:t>
            </a:r>
            <a:endParaRPr lang="en-US" dirty="0"/>
          </a:p>
          <a:p>
            <a:r>
              <a:rPr lang="en-US" dirty="0"/>
              <a:t>Allows iterative refinement until result is satisfactory</a:t>
            </a:r>
            <a:endParaRPr lang="en-SG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574D5-DEA8-3D4E-A7AB-E4168878CF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2CA91-148A-4E43-90B1-FB498225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Interactive Object Segmentation?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B3F7CF-7CFF-1B40-B0EB-CEC82539F096}"/>
              </a:ext>
            </a:extLst>
          </p:cNvPr>
          <p:cNvGrpSpPr/>
          <p:nvPr/>
        </p:nvGrpSpPr>
        <p:grpSpPr>
          <a:xfrm>
            <a:off x="1564620" y="3300872"/>
            <a:ext cx="9452372" cy="2724012"/>
            <a:chOff x="1564620" y="3300872"/>
            <a:chExt cx="9452372" cy="272401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1A3EE4-6E18-BE44-BF43-5CE3E08D2712}"/>
                </a:ext>
              </a:extLst>
            </p:cNvPr>
            <p:cNvGrpSpPr/>
            <p:nvPr/>
          </p:nvGrpSpPr>
          <p:grpSpPr>
            <a:xfrm>
              <a:off x="1564620" y="3300872"/>
              <a:ext cx="3080728" cy="2724012"/>
              <a:chOff x="1817427" y="3429000"/>
              <a:chExt cx="3080728" cy="27240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A19EC2-28E5-5D48-8004-B0051E8AA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17427" y="3429000"/>
                <a:ext cx="1493064" cy="1316882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52F0B36-7B9E-714A-A30A-E166031C569C}"/>
                  </a:ext>
                </a:extLst>
              </p:cNvPr>
              <p:cNvSpPr/>
              <p:nvPr/>
            </p:nvSpPr>
            <p:spPr>
              <a:xfrm>
                <a:off x="2295509" y="4162182"/>
                <a:ext cx="129990" cy="12999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E82DAD8-0E9D-4B4E-9840-E45D4757C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05091" y="3429000"/>
                <a:ext cx="1493064" cy="131688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CC744BF-B3C4-5C4E-80BE-A60883E8C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17427" y="4836129"/>
                <a:ext cx="1493064" cy="131688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120D556-3CB4-684C-9AD5-41B5F9041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05091" y="4836129"/>
                <a:ext cx="1493064" cy="1316883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881EDE2-91BB-FE49-886E-BA6C22AB3DFC}"/>
                  </a:ext>
                </a:extLst>
              </p:cNvPr>
              <p:cNvSpPr/>
              <p:nvPr/>
            </p:nvSpPr>
            <p:spPr>
              <a:xfrm>
                <a:off x="2966440" y="5828283"/>
                <a:ext cx="129990" cy="12999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F369CF-4D4F-564D-9802-3DF5B5E4443A}"/>
                </a:ext>
              </a:extLst>
            </p:cNvPr>
            <p:cNvSpPr/>
            <p:nvPr/>
          </p:nvSpPr>
          <p:spPr>
            <a:xfrm>
              <a:off x="9263316" y="4356348"/>
              <a:ext cx="129990" cy="12999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97E068-0224-6B4D-B05A-233C80B94BFE}"/>
                </a:ext>
              </a:extLst>
            </p:cNvPr>
            <p:cNvSpPr/>
            <p:nvPr/>
          </p:nvSpPr>
          <p:spPr>
            <a:xfrm>
              <a:off x="9447267" y="4228757"/>
              <a:ext cx="1569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Target object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D12DDD-40CC-2946-971A-02ACAF7A4D40}"/>
              </a:ext>
            </a:extLst>
          </p:cNvPr>
          <p:cNvGrpSpPr/>
          <p:nvPr/>
        </p:nvGrpSpPr>
        <p:grpSpPr>
          <a:xfrm>
            <a:off x="4739651" y="3300872"/>
            <a:ext cx="6614688" cy="2724012"/>
            <a:chOff x="4739651" y="3300872"/>
            <a:chExt cx="6614688" cy="27240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B170DC-BDB6-BE4D-AC05-AE814ECE861B}"/>
                </a:ext>
              </a:extLst>
            </p:cNvPr>
            <p:cNvGrpSpPr/>
            <p:nvPr/>
          </p:nvGrpSpPr>
          <p:grpSpPr>
            <a:xfrm>
              <a:off x="4739651" y="3300872"/>
              <a:ext cx="3445620" cy="2724012"/>
              <a:chOff x="4992458" y="3429000"/>
              <a:chExt cx="3445620" cy="272401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1074FBD-5BD1-CF40-BAF2-5CBA5704C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45014" y="3429000"/>
                <a:ext cx="1493064" cy="1316883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722F0BC-AA24-0F42-837E-173F043D61F1}"/>
                  </a:ext>
                </a:extLst>
              </p:cNvPr>
              <p:cNvGrpSpPr/>
              <p:nvPr/>
            </p:nvGrpSpPr>
            <p:grpSpPr>
              <a:xfrm>
                <a:off x="4992458" y="3429000"/>
                <a:ext cx="1857956" cy="1316882"/>
                <a:chOff x="7744895" y="3083619"/>
                <a:chExt cx="1857956" cy="1316882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713A92FF-3385-4C42-97FB-2FCF365F15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787" y="3083619"/>
                  <a:ext cx="1493064" cy="1316882"/>
                </a:xfrm>
                <a:prstGeom prst="rect">
                  <a:avLst/>
                </a:prstGeom>
              </p:spPr>
            </p:pic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F3CB0D5-AC27-E548-99F9-9B7458D1FAED}"/>
                    </a:ext>
                  </a:extLst>
                </p:cNvPr>
                <p:cNvSpPr/>
                <p:nvPr/>
              </p:nvSpPr>
              <p:spPr>
                <a:xfrm>
                  <a:off x="8587869" y="3816801"/>
                  <a:ext cx="129990" cy="129990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" name="Right Arrow 24">
                  <a:extLst>
                    <a:ext uri="{FF2B5EF4-FFF2-40B4-BE49-F238E27FC236}">
                      <a16:creationId xmlns:a16="http://schemas.microsoft.com/office/drawing/2014/main" id="{5ECD9D14-CE5B-F249-BAA5-5043F2E4C40B}"/>
                    </a:ext>
                  </a:extLst>
                </p:cNvPr>
                <p:cNvSpPr/>
                <p:nvPr/>
              </p:nvSpPr>
              <p:spPr>
                <a:xfrm>
                  <a:off x="7744895" y="3529409"/>
                  <a:ext cx="294440" cy="425302"/>
                </a:xfrm>
                <a:prstGeom prst="rightArrow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09E5482-268C-BD4C-8129-72CB0821B78F}"/>
                  </a:ext>
                </a:extLst>
              </p:cNvPr>
              <p:cNvGrpSpPr/>
              <p:nvPr/>
            </p:nvGrpSpPr>
            <p:grpSpPr>
              <a:xfrm>
                <a:off x="4992458" y="4836129"/>
                <a:ext cx="1857956" cy="1316882"/>
                <a:chOff x="7744895" y="4490748"/>
                <a:chExt cx="1857956" cy="1316882"/>
              </a:xfrm>
            </p:grpSpPr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D3BA0438-5CD8-7C4E-A1B8-A9218103D005}"/>
                    </a:ext>
                  </a:extLst>
                </p:cNvPr>
                <p:cNvSpPr/>
                <p:nvPr/>
              </p:nvSpPr>
              <p:spPr>
                <a:xfrm>
                  <a:off x="7744895" y="4936538"/>
                  <a:ext cx="294440" cy="425302"/>
                </a:xfrm>
                <a:prstGeom prst="rightArrow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6C12EA0-709A-7F4A-BE10-A58909885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787" y="4490748"/>
                  <a:ext cx="1493064" cy="1316882"/>
                </a:xfrm>
                <a:prstGeom prst="rect">
                  <a:avLst/>
                </a:prstGeom>
              </p:spPr>
            </p:pic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99559D0-4D41-6745-9443-009EFE53104A}"/>
                    </a:ext>
                  </a:extLst>
                </p:cNvPr>
                <p:cNvSpPr/>
                <p:nvPr/>
              </p:nvSpPr>
              <p:spPr>
                <a:xfrm>
                  <a:off x="9258799" y="5482902"/>
                  <a:ext cx="129990" cy="129990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B6CA07D-F09B-C94A-8BC7-5AEC7A1ECD5C}"/>
                  </a:ext>
                </a:extLst>
              </p:cNvPr>
              <p:cNvSpPr/>
              <p:nvPr/>
            </p:nvSpPr>
            <p:spPr>
              <a:xfrm>
                <a:off x="6038887" y="5897032"/>
                <a:ext cx="129990" cy="12999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F3D828A-A7E5-6549-B464-5C2EC5439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45014" y="4836129"/>
                <a:ext cx="1493064" cy="1316883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3E49C79-E493-184E-8A81-A8BCDCC01A9C}"/>
                  </a:ext>
                </a:extLst>
              </p:cNvPr>
              <p:cNvSpPr/>
              <p:nvPr/>
            </p:nvSpPr>
            <p:spPr>
              <a:xfrm>
                <a:off x="6528441" y="4510856"/>
                <a:ext cx="129990" cy="1299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DF28EFE-7FB5-6349-A54A-09BAEF8C7B40}"/>
                </a:ext>
              </a:extLst>
            </p:cNvPr>
            <p:cNvSpPr/>
            <p:nvPr/>
          </p:nvSpPr>
          <p:spPr>
            <a:xfrm>
              <a:off x="9263316" y="4837462"/>
              <a:ext cx="129990" cy="1299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5F8005-2C52-5344-B124-C2E293484800}"/>
                </a:ext>
              </a:extLst>
            </p:cNvPr>
            <p:cNvSpPr/>
            <p:nvPr/>
          </p:nvSpPr>
          <p:spPr>
            <a:xfrm>
              <a:off x="9464078" y="4717791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Unrelated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592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9720B3-52A4-B841-8C14-9ADD95FAE0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4000"/>
            <a:ext cx="10990788" cy="1134534"/>
          </a:xfrm>
        </p:spPr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interactions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</a:p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FCNs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 err="1"/>
              <a:t>Deeplab</a:t>
            </a:r>
            <a:r>
              <a:rPr lang="zh-CN" altLang="en-US" dirty="0"/>
              <a:t> </a:t>
            </a:r>
            <a:r>
              <a:rPr lang="en-US" altLang="zh-CN" dirty="0"/>
              <a:t>series,</a:t>
            </a:r>
            <a:r>
              <a:rPr lang="zh-CN" altLang="en-US" dirty="0"/>
              <a:t> </a:t>
            </a:r>
            <a:r>
              <a:rPr lang="en-US" altLang="zh-CN" dirty="0" err="1"/>
              <a:t>PSPNet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A52CE-47BD-9648-A97A-6429ED887B1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8F101E-6C71-A843-9306-260D1804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pipeline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2B0212-174D-D54D-BC12-F6E50843AC67}"/>
              </a:ext>
            </a:extLst>
          </p:cNvPr>
          <p:cNvGrpSpPr/>
          <p:nvPr/>
        </p:nvGrpSpPr>
        <p:grpSpPr>
          <a:xfrm>
            <a:off x="1295773" y="3531868"/>
            <a:ext cx="1494000" cy="2057768"/>
            <a:chOff x="1295773" y="3531868"/>
            <a:chExt cx="1494000" cy="2057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DDF1E5-09BC-4943-89CB-C81F9498F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5773" y="3531868"/>
              <a:ext cx="1494000" cy="1317708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F4E6E9-0E7C-AC48-BAAA-DCC5DFFD05FA}"/>
                </a:ext>
              </a:extLst>
            </p:cNvPr>
            <p:cNvSpPr txBox="1"/>
            <p:nvPr/>
          </p:nvSpPr>
          <p:spPr>
            <a:xfrm>
              <a:off x="1481436" y="5251082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Image</a:t>
              </a:r>
              <a:endParaRPr lang="en-SG" sz="16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2F15F0DF-8C04-3741-8566-4FCABDF99296}"/>
                </a:ext>
              </a:extLst>
            </p:cNvPr>
            <p:cNvSpPr/>
            <p:nvPr/>
          </p:nvSpPr>
          <p:spPr>
            <a:xfrm rot="16200000">
              <a:off x="1906776" y="4788872"/>
              <a:ext cx="184450" cy="799156"/>
            </a:xfrm>
            <a:prstGeom prst="leftBrace">
              <a:avLst>
                <a:gd name="adj1" fmla="val 86443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B6C508-966A-5947-B4EC-472093EB133E}"/>
              </a:ext>
            </a:extLst>
          </p:cNvPr>
          <p:cNvGrpSpPr/>
          <p:nvPr/>
        </p:nvGrpSpPr>
        <p:grpSpPr>
          <a:xfrm>
            <a:off x="2230891" y="3470064"/>
            <a:ext cx="2239596" cy="2119572"/>
            <a:chOff x="2230891" y="3470064"/>
            <a:chExt cx="2239596" cy="211957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48D9DA-0FF2-3C4E-9847-C1A45F9F71A3}"/>
                </a:ext>
              </a:extLst>
            </p:cNvPr>
            <p:cNvGrpSpPr/>
            <p:nvPr/>
          </p:nvGrpSpPr>
          <p:grpSpPr>
            <a:xfrm>
              <a:off x="2230891" y="3470064"/>
              <a:ext cx="1493064" cy="1316881"/>
              <a:chOff x="5047273" y="2910319"/>
              <a:chExt cx="1493064" cy="1316881"/>
            </a:xfrm>
            <a:scene3d>
              <a:camera prst="isometricRightUp"/>
              <a:lightRig rig="threePt" dir="t"/>
            </a:scene3d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364671-1B3E-0A4E-B995-966315EF2614}"/>
                  </a:ext>
                </a:extLst>
              </p:cNvPr>
              <p:cNvSpPr/>
              <p:nvPr/>
            </p:nvSpPr>
            <p:spPr>
              <a:xfrm>
                <a:off x="5047273" y="2910319"/>
                <a:ext cx="1493064" cy="1316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826046-624E-2048-89F4-4259DE256FA4}"/>
                  </a:ext>
                </a:extLst>
              </p:cNvPr>
              <p:cNvSpPr/>
              <p:nvPr/>
            </p:nvSpPr>
            <p:spPr>
              <a:xfrm>
                <a:off x="5525355" y="3643500"/>
                <a:ext cx="129990" cy="12999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42CD69B-953C-9746-A905-FA8A2024B9A9}"/>
                </a:ext>
              </a:extLst>
            </p:cNvPr>
            <p:cNvGrpSpPr/>
            <p:nvPr/>
          </p:nvGrpSpPr>
          <p:grpSpPr>
            <a:xfrm>
              <a:off x="2977423" y="3470064"/>
              <a:ext cx="1493064" cy="1316881"/>
              <a:chOff x="6826436" y="2910319"/>
              <a:chExt cx="1493064" cy="1316881"/>
            </a:xfrm>
            <a:scene3d>
              <a:camera prst="isometricRightUp"/>
              <a:lightRig rig="threePt" dir="t"/>
            </a:scene3d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59E859-02AB-7D45-8763-01DD21C9FBC8}"/>
                  </a:ext>
                </a:extLst>
              </p:cNvPr>
              <p:cNvSpPr/>
              <p:nvPr/>
            </p:nvSpPr>
            <p:spPr>
              <a:xfrm>
                <a:off x="6826436" y="2910319"/>
                <a:ext cx="1493064" cy="1316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B2E8C27-AD05-A446-A94D-E7A000DD6F26}"/>
                  </a:ext>
                </a:extLst>
              </p:cNvPr>
              <p:cNvSpPr/>
              <p:nvPr/>
            </p:nvSpPr>
            <p:spPr>
              <a:xfrm>
                <a:off x="7997527" y="3992174"/>
                <a:ext cx="129990" cy="1299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57E640-4849-A849-8F17-D21AB07F06C2}"/>
                </a:ext>
              </a:extLst>
            </p:cNvPr>
            <p:cNvSpPr txBox="1"/>
            <p:nvPr/>
          </p:nvSpPr>
          <p:spPr>
            <a:xfrm>
              <a:off x="2362595" y="5251082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User </a:t>
              </a:r>
              <a:r>
                <a:rPr lang="en-US" altLang="zh-CN" sz="1600" dirty="0"/>
                <a:t>interactions</a:t>
              </a:r>
              <a:endParaRPr lang="en-SG" sz="1600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6F33090-9AD3-2B46-BDAC-49BF8866C8C8}"/>
                </a:ext>
              </a:extLst>
            </p:cNvPr>
            <p:cNvSpPr/>
            <p:nvPr/>
          </p:nvSpPr>
          <p:spPr>
            <a:xfrm rot="16200000">
              <a:off x="3132143" y="4472240"/>
              <a:ext cx="184450" cy="1432421"/>
            </a:xfrm>
            <a:prstGeom prst="leftBrace">
              <a:avLst>
                <a:gd name="adj1" fmla="val 86443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F41764-E178-3F45-9057-0226BDF0BDA7}"/>
              </a:ext>
            </a:extLst>
          </p:cNvPr>
          <p:cNvGrpSpPr/>
          <p:nvPr/>
        </p:nvGrpSpPr>
        <p:grpSpPr>
          <a:xfrm>
            <a:off x="4287397" y="3220323"/>
            <a:ext cx="6166126" cy="2369313"/>
            <a:chOff x="4287397" y="3220323"/>
            <a:chExt cx="6166126" cy="23693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C992CEC-EE7A-3B42-AC01-761D9EDC87C4}"/>
                </a:ext>
              </a:extLst>
            </p:cNvPr>
            <p:cNvGrpSpPr/>
            <p:nvPr/>
          </p:nvGrpSpPr>
          <p:grpSpPr>
            <a:xfrm>
              <a:off x="4816859" y="3220323"/>
              <a:ext cx="3703130" cy="1816362"/>
              <a:chOff x="812659" y="3796190"/>
              <a:chExt cx="3703130" cy="1816362"/>
            </a:xfrm>
          </p:grpSpPr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BC236029-FBDF-7143-8BAA-56CF44D567B8}"/>
                  </a:ext>
                </a:extLst>
              </p:cNvPr>
              <p:cNvSpPr/>
              <p:nvPr/>
            </p:nvSpPr>
            <p:spPr>
              <a:xfrm>
                <a:off x="812659" y="3796190"/>
                <a:ext cx="740228" cy="1816362"/>
              </a:xfrm>
              <a:prstGeom prst="cube">
                <a:avLst>
                  <a:gd name="adj" fmla="val 81863"/>
                </a:avLst>
              </a:prstGeom>
              <a:solidFill>
                <a:srgbClr val="E2F0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E5B715A6-341D-3D4D-BFFC-735ABAF76CC9}"/>
                  </a:ext>
                </a:extLst>
              </p:cNvPr>
              <p:cNvSpPr/>
              <p:nvPr/>
            </p:nvSpPr>
            <p:spPr>
              <a:xfrm>
                <a:off x="1011883" y="3796190"/>
                <a:ext cx="740228" cy="1816362"/>
              </a:xfrm>
              <a:prstGeom prst="cube">
                <a:avLst>
                  <a:gd name="adj" fmla="val 81863"/>
                </a:avLst>
              </a:prstGeom>
              <a:solidFill>
                <a:srgbClr val="E2F0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2173B5B0-FC53-8045-B607-B554CC6DBE6B}"/>
                  </a:ext>
                </a:extLst>
              </p:cNvPr>
              <p:cNvSpPr/>
              <p:nvPr/>
            </p:nvSpPr>
            <p:spPr>
              <a:xfrm>
                <a:off x="1211107" y="3796190"/>
                <a:ext cx="740228" cy="1816362"/>
              </a:xfrm>
              <a:prstGeom prst="cube">
                <a:avLst>
                  <a:gd name="adj" fmla="val 81863"/>
                </a:avLst>
              </a:prstGeom>
              <a:solidFill>
                <a:srgbClr val="E2F0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CBB58166-FDA7-C840-8534-AC82472D7FE8}"/>
                  </a:ext>
                </a:extLst>
              </p:cNvPr>
              <p:cNvSpPr/>
              <p:nvPr/>
            </p:nvSpPr>
            <p:spPr>
              <a:xfrm>
                <a:off x="1577263" y="4221479"/>
                <a:ext cx="679194" cy="1098835"/>
              </a:xfrm>
              <a:prstGeom prst="cube">
                <a:avLst>
                  <a:gd name="adj" fmla="val 60781"/>
                </a:avLst>
              </a:prstGeom>
              <a:solidFill>
                <a:srgbClr val="F2C3C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FB22A55F-C8D6-2B48-A5BF-8B001F8189EC}"/>
                  </a:ext>
                </a:extLst>
              </p:cNvPr>
              <p:cNvSpPr/>
              <p:nvPr/>
            </p:nvSpPr>
            <p:spPr>
              <a:xfrm>
                <a:off x="1926912" y="4221479"/>
                <a:ext cx="679194" cy="1098835"/>
              </a:xfrm>
              <a:prstGeom prst="cube">
                <a:avLst>
                  <a:gd name="adj" fmla="val 60781"/>
                </a:avLst>
              </a:prstGeom>
              <a:solidFill>
                <a:srgbClr val="F2C3C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54A70592-7B8A-E84D-B4B4-5A42C21861EC}"/>
                  </a:ext>
                </a:extLst>
              </p:cNvPr>
              <p:cNvSpPr/>
              <p:nvPr/>
            </p:nvSpPr>
            <p:spPr>
              <a:xfrm>
                <a:off x="2276560" y="4221479"/>
                <a:ext cx="679194" cy="1098835"/>
              </a:xfrm>
              <a:prstGeom prst="cube">
                <a:avLst>
                  <a:gd name="adj" fmla="val 60781"/>
                </a:avLst>
              </a:prstGeom>
              <a:solidFill>
                <a:srgbClr val="F2C3C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D2A57526-2389-9648-92EF-8B08470C0EEF}"/>
                  </a:ext>
                </a:extLst>
              </p:cNvPr>
              <p:cNvSpPr/>
              <p:nvPr/>
            </p:nvSpPr>
            <p:spPr>
              <a:xfrm>
                <a:off x="2702593" y="4541160"/>
                <a:ext cx="957985" cy="549417"/>
              </a:xfrm>
              <a:prstGeom prst="cube">
                <a:avLst>
                  <a:gd name="adj" fmla="val 36124"/>
                </a:avLst>
              </a:prstGeom>
              <a:solidFill>
                <a:srgbClr val="D1E4F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234FF5B4-92AC-7C47-AE27-306889011338}"/>
                  </a:ext>
                </a:extLst>
              </p:cNvPr>
              <p:cNvSpPr/>
              <p:nvPr/>
            </p:nvSpPr>
            <p:spPr>
              <a:xfrm>
                <a:off x="3557804" y="4541160"/>
                <a:ext cx="957985" cy="549417"/>
              </a:xfrm>
              <a:prstGeom prst="cube">
                <a:avLst>
                  <a:gd name="adj" fmla="val 36124"/>
                </a:avLst>
              </a:prstGeom>
              <a:solidFill>
                <a:srgbClr val="D1E4F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57CAEA-AED2-AF4B-A061-F826882BA4EF}"/>
                </a:ext>
              </a:extLst>
            </p:cNvPr>
            <p:cNvCxnSpPr/>
            <p:nvPr/>
          </p:nvCxnSpPr>
          <p:spPr>
            <a:xfrm>
              <a:off x="4287397" y="4218621"/>
              <a:ext cx="4761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DEF580-D6DF-4445-89D8-2BA32970E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0459" y="3380636"/>
              <a:ext cx="1493064" cy="1316883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46EB70-9088-8A47-BA5E-8F04DAF1F061}"/>
                </a:ext>
              </a:extLst>
            </p:cNvPr>
            <p:cNvSpPr txBox="1"/>
            <p:nvPr/>
          </p:nvSpPr>
          <p:spPr>
            <a:xfrm>
              <a:off x="9003010" y="5251082"/>
              <a:ext cx="1350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Ground-truth</a:t>
              </a:r>
              <a:endParaRPr lang="en-SG" sz="16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08AA98D-472E-CA48-9A76-FC6D467B6BFC}"/>
                </a:ext>
              </a:extLst>
            </p:cNvPr>
            <p:cNvCxnSpPr/>
            <p:nvPr/>
          </p:nvCxnSpPr>
          <p:spPr>
            <a:xfrm>
              <a:off x="8579551" y="4218621"/>
              <a:ext cx="4761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B502DE-9FD0-414B-946B-CBCAE6681B6B}"/>
                </a:ext>
              </a:extLst>
            </p:cNvPr>
            <p:cNvSpPr txBox="1"/>
            <p:nvPr/>
          </p:nvSpPr>
          <p:spPr>
            <a:xfrm>
              <a:off x="4934430" y="5251082"/>
              <a:ext cx="3259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Fully convolutional network (FCN)</a:t>
              </a:r>
              <a:endParaRPr lang="en-SG" sz="1600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6AF89A61-8BF0-B941-B3FA-13C26EE0855F}"/>
                </a:ext>
              </a:extLst>
            </p:cNvPr>
            <p:cNvSpPr/>
            <p:nvPr/>
          </p:nvSpPr>
          <p:spPr>
            <a:xfrm rot="16200000">
              <a:off x="6605981" y="3307105"/>
              <a:ext cx="184451" cy="3762693"/>
            </a:xfrm>
            <a:prstGeom prst="leftBrace">
              <a:avLst>
                <a:gd name="adj1" fmla="val 86443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48F6012D-94CE-8549-87A6-A5FF88DF4D6F}"/>
                </a:ext>
              </a:extLst>
            </p:cNvPr>
            <p:cNvSpPr/>
            <p:nvPr/>
          </p:nvSpPr>
          <p:spPr>
            <a:xfrm rot="16200000">
              <a:off x="9585582" y="4660073"/>
              <a:ext cx="184449" cy="1056754"/>
            </a:xfrm>
            <a:prstGeom prst="leftBrace">
              <a:avLst>
                <a:gd name="adj1" fmla="val 86443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3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4B525F-DC3C-1746-9263-5B0219686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clicks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Bounding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Scribbles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7B85-2511-224F-BD04-BE8052A019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92017A-1A95-914F-A513-F60618BA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511B35-9D8E-FE4C-8400-19DEF8786759}"/>
              </a:ext>
            </a:extLst>
          </p:cNvPr>
          <p:cNvGrpSpPr/>
          <p:nvPr/>
        </p:nvGrpSpPr>
        <p:grpSpPr>
          <a:xfrm>
            <a:off x="4771640" y="1670242"/>
            <a:ext cx="1509619" cy="1284652"/>
            <a:chOff x="3776086" y="2763059"/>
            <a:chExt cx="1509619" cy="12846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AA094A-15B9-AC49-B0ED-A93A98D8B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086" y="2763059"/>
              <a:ext cx="1509619" cy="1284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2D4389-603A-4649-9049-1B8CBA96EADC}"/>
                </a:ext>
              </a:extLst>
            </p:cNvPr>
            <p:cNvSpPr/>
            <p:nvPr/>
          </p:nvSpPr>
          <p:spPr>
            <a:xfrm>
              <a:off x="4364460" y="3405386"/>
              <a:ext cx="103831" cy="10383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AF72B8-EA73-B242-B836-0ADC0BA3BFD8}"/>
                </a:ext>
              </a:extLst>
            </p:cNvPr>
            <p:cNvSpPr/>
            <p:nvPr/>
          </p:nvSpPr>
          <p:spPr>
            <a:xfrm>
              <a:off x="4531404" y="3509216"/>
              <a:ext cx="103831" cy="10484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445E4A-7672-2A43-BD8E-FBB49B3C48B2}"/>
                </a:ext>
              </a:extLst>
            </p:cNvPr>
            <p:cNvSpPr/>
            <p:nvPr/>
          </p:nvSpPr>
          <p:spPr>
            <a:xfrm>
              <a:off x="4781820" y="3403349"/>
              <a:ext cx="103831" cy="103831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19EC590-4971-FD4D-ABE1-7A32B3AF049F}"/>
                </a:ext>
              </a:extLst>
            </p:cNvPr>
            <p:cNvSpPr/>
            <p:nvPr/>
          </p:nvSpPr>
          <p:spPr>
            <a:xfrm>
              <a:off x="4083507" y="3656819"/>
              <a:ext cx="103831" cy="103831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AD20E9-3B46-CE47-84BD-F6C512F1F625}"/>
                </a:ext>
              </a:extLst>
            </p:cNvPr>
            <p:cNvSpPr/>
            <p:nvPr/>
          </p:nvSpPr>
          <p:spPr>
            <a:xfrm>
              <a:off x="4455058" y="3777955"/>
              <a:ext cx="104849" cy="103831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52DF39-91BB-3C4B-8A61-A43F9B0B483B}"/>
                </a:ext>
              </a:extLst>
            </p:cNvPr>
            <p:cNvSpPr/>
            <p:nvPr/>
          </p:nvSpPr>
          <p:spPr>
            <a:xfrm>
              <a:off x="4416376" y="3117305"/>
              <a:ext cx="104849" cy="104849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368DEA-ECE1-9444-BBEE-328776A45C78}"/>
              </a:ext>
            </a:extLst>
          </p:cNvPr>
          <p:cNvGrpSpPr/>
          <p:nvPr/>
        </p:nvGrpSpPr>
        <p:grpSpPr>
          <a:xfrm>
            <a:off x="4771640" y="4576493"/>
            <a:ext cx="1509619" cy="1283634"/>
            <a:chOff x="5437380" y="2761023"/>
            <a:chExt cx="1509619" cy="1283634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09A12E7F-75F3-DF47-B42B-C4C72169C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380" y="2761023"/>
              <a:ext cx="1509619" cy="128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8086B2-52AD-754B-BE8F-9F107D9864D5}"/>
                </a:ext>
              </a:extLst>
            </p:cNvPr>
            <p:cNvSpPr/>
            <p:nvPr/>
          </p:nvSpPr>
          <p:spPr>
            <a:xfrm>
              <a:off x="6054257" y="3447121"/>
              <a:ext cx="285026" cy="317600"/>
            </a:xfrm>
            <a:custGeom>
              <a:avLst/>
              <a:gdLst>
                <a:gd name="connsiteX0" fmla="*/ 0 w 444537"/>
                <a:gd name="connsiteY0" fmla="*/ 0 h 494271"/>
                <a:gd name="connsiteX1" fmla="*/ 74140 w 444537"/>
                <a:gd name="connsiteY1" fmla="*/ 131806 h 494271"/>
                <a:gd name="connsiteX2" fmla="*/ 329513 w 444537"/>
                <a:gd name="connsiteY2" fmla="*/ 222422 h 494271"/>
                <a:gd name="connsiteX3" fmla="*/ 436605 w 444537"/>
                <a:gd name="connsiteY3" fmla="*/ 362465 h 494271"/>
                <a:gd name="connsiteX4" fmla="*/ 436605 w 444537"/>
                <a:gd name="connsiteY4" fmla="*/ 494271 h 49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37" h="494271">
                  <a:moveTo>
                    <a:pt x="0" y="0"/>
                  </a:moveTo>
                  <a:cubicBezTo>
                    <a:pt x="9610" y="47368"/>
                    <a:pt x="19221" y="94736"/>
                    <a:pt x="74140" y="131806"/>
                  </a:cubicBezTo>
                  <a:cubicBezTo>
                    <a:pt x="129059" y="168876"/>
                    <a:pt x="269102" y="183979"/>
                    <a:pt x="329513" y="222422"/>
                  </a:cubicBezTo>
                  <a:cubicBezTo>
                    <a:pt x="389924" y="260865"/>
                    <a:pt x="418756" y="317157"/>
                    <a:pt x="436605" y="362465"/>
                  </a:cubicBezTo>
                  <a:cubicBezTo>
                    <a:pt x="454454" y="407773"/>
                    <a:pt x="436605" y="494271"/>
                    <a:pt x="436605" y="4942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592D179-0079-3849-BDE9-FF945D63EBA3}"/>
                </a:ext>
              </a:extLst>
            </p:cNvPr>
            <p:cNvSpPr/>
            <p:nvPr/>
          </p:nvSpPr>
          <p:spPr>
            <a:xfrm>
              <a:off x="5719351" y="3171257"/>
              <a:ext cx="311492" cy="390892"/>
            </a:xfrm>
            <a:custGeom>
              <a:avLst/>
              <a:gdLst>
                <a:gd name="connsiteX0" fmla="*/ 0 w 486033"/>
                <a:gd name="connsiteY0" fmla="*/ 609600 h 609600"/>
                <a:gd name="connsiteX1" fmla="*/ 486033 w 486033"/>
                <a:gd name="connsiteY1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033" h="609600">
                  <a:moveTo>
                    <a:pt x="0" y="609600"/>
                  </a:moveTo>
                  <a:lnTo>
                    <a:pt x="486033" y="0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C7E1293-349C-6846-A4B7-46129C0AC821}"/>
                </a:ext>
              </a:extLst>
            </p:cNvPr>
            <p:cNvSpPr/>
            <p:nvPr/>
          </p:nvSpPr>
          <p:spPr>
            <a:xfrm rot="5831480">
              <a:off x="6370839" y="3205867"/>
              <a:ext cx="311492" cy="390892"/>
            </a:xfrm>
            <a:custGeom>
              <a:avLst/>
              <a:gdLst>
                <a:gd name="connsiteX0" fmla="*/ 0 w 486033"/>
                <a:gd name="connsiteY0" fmla="*/ 609600 h 609600"/>
                <a:gd name="connsiteX1" fmla="*/ 486033 w 486033"/>
                <a:gd name="connsiteY1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033" h="609600">
                  <a:moveTo>
                    <a:pt x="0" y="609600"/>
                  </a:moveTo>
                  <a:lnTo>
                    <a:pt x="486033" y="0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C84C97B-243F-314C-B19E-1462255324E1}"/>
                </a:ext>
              </a:extLst>
            </p:cNvPr>
            <p:cNvSpPr/>
            <p:nvPr/>
          </p:nvSpPr>
          <p:spPr>
            <a:xfrm flipV="1">
              <a:off x="5525941" y="3851247"/>
              <a:ext cx="622985" cy="145567"/>
            </a:xfrm>
            <a:custGeom>
              <a:avLst/>
              <a:gdLst>
                <a:gd name="connsiteX0" fmla="*/ 0 w 486033"/>
                <a:gd name="connsiteY0" fmla="*/ 609600 h 609600"/>
                <a:gd name="connsiteX1" fmla="*/ 486033 w 486033"/>
                <a:gd name="connsiteY1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033" h="609600">
                  <a:moveTo>
                    <a:pt x="0" y="609600"/>
                  </a:moveTo>
                  <a:lnTo>
                    <a:pt x="486033" y="0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A04EA2-1982-FF4F-8884-E04CDE205C2E}"/>
              </a:ext>
            </a:extLst>
          </p:cNvPr>
          <p:cNvGrpSpPr/>
          <p:nvPr/>
        </p:nvGrpSpPr>
        <p:grpSpPr>
          <a:xfrm>
            <a:off x="4772658" y="3119842"/>
            <a:ext cx="1508601" cy="1283634"/>
            <a:chOff x="7099690" y="2758987"/>
            <a:chExt cx="1508601" cy="1283634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2D60D9FA-4F9B-7E43-8FFC-C4FF9151A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690" y="2758987"/>
              <a:ext cx="1508601" cy="128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372EF1-E6BA-D543-BF2E-2B4663592C24}"/>
                </a:ext>
              </a:extLst>
            </p:cNvPr>
            <p:cNvSpPr/>
            <p:nvPr/>
          </p:nvSpPr>
          <p:spPr>
            <a:xfrm>
              <a:off x="7572018" y="3367721"/>
              <a:ext cx="537477" cy="646399"/>
            </a:xfrm>
            <a:prstGeom prst="rect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077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4B525F-DC3C-1746-9263-5B0219686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clicks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Bounding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Scribbles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7B85-2511-224F-BD04-BE8052A019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92017A-1A95-914F-A513-F60618BA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511B35-9D8E-FE4C-8400-19DEF8786759}"/>
              </a:ext>
            </a:extLst>
          </p:cNvPr>
          <p:cNvGrpSpPr/>
          <p:nvPr/>
        </p:nvGrpSpPr>
        <p:grpSpPr>
          <a:xfrm>
            <a:off x="4771640" y="1670242"/>
            <a:ext cx="1509619" cy="1284652"/>
            <a:chOff x="3776086" y="2763059"/>
            <a:chExt cx="1509619" cy="12846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AA094A-15B9-AC49-B0ED-A93A98D8B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086" y="2763059"/>
              <a:ext cx="1509619" cy="1284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2D4389-603A-4649-9049-1B8CBA96EADC}"/>
                </a:ext>
              </a:extLst>
            </p:cNvPr>
            <p:cNvSpPr/>
            <p:nvPr/>
          </p:nvSpPr>
          <p:spPr>
            <a:xfrm>
              <a:off x="4364460" y="3405386"/>
              <a:ext cx="103831" cy="10383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AF72B8-EA73-B242-B836-0ADC0BA3BFD8}"/>
                </a:ext>
              </a:extLst>
            </p:cNvPr>
            <p:cNvSpPr/>
            <p:nvPr/>
          </p:nvSpPr>
          <p:spPr>
            <a:xfrm>
              <a:off x="4531404" y="3509216"/>
              <a:ext cx="103831" cy="10484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445E4A-7672-2A43-BD8E-FBB49B3C48B2}"/>
                </a:ext>
              </a:extLst>
            </p:cNvPr>
            <p:cNvSpPr/>
            <p:nvPr/>
          </p:nvSpPr>
          <p:spPr>
            <a:xfrm>
              <a:off x="4781820" y="3403349"/>
              <a:ext cx="103831" cy="103831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19EC590-4971-FD4D-ABE1-7A32B3AF049F}"/>
                </a:ext>
              </a:extLst>
            </p:cNvPr>
            <p:cNvSpPr/>
            <p:nvPr/>
          </p:nvSpPr>
          <p:spPr>
            <a:xfrm>
              <a:off x="4083507" y="3656819"/>
              <a:ext cx="103831" cy="103831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AD20E9-3B46-CE47-84BD-F6C512F1F625}"/>
                </a:ext>
              </a:extLst>
            </p:cNvPr>
            <p:cNvSpPr/>
            <p:nvPr/>
          </p:nvSpPr>
          <p:spPr>
            <a:xfrm>
              <a:off x="4455058" y="3777955"/>
              <a:ext cx="104849" cy="103831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52DF39-91BB-3C4B-8A61-A43F9B0B483B}"/>
                </a:ext>
              </a:extLst>
            </p:cNvPr>
            <p:cNvSpPr/>
            <p:nvPr/>
          </p:nvSpPr>
          <p:spPr>
            <a:xfrm>
              <a:off x="4416376" y="3117305"/>
              <a:ext cx="104849" cy="104849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368DEA-ECE1-9444-BBEE-328776A45C78}"/>
              </a:ext>
            </a:extLst>
          </p:cNvPr>
          <p:cNvGrpSpPr/>
          <p:nvPr/>
        </p:nvGrpSpPr>
        <p:grpSpPr>
          <a:xfrm>
            <a:off x="4771640" y="4576493"/>
            <a:ext cx="1509619" cy="1283634"/>
            <a:chOff x="5437380" y="2761023"/>
            <a:chExt cx="1509619" cy="1283634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09A12E7F-75F3-DF47-B42B-C4C72169C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380" y="2761023"/>
              <a:ext cx="1509619" cy="128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8086B2-52AD-754B-BE8F-9F107D9864D5}"/>
                </a:ext>
              </a:extLst>
            </p:cNvPr>
            <p:cNvSpPr/>
            <p:nvPr/>
          </p:nvSpPr>
          <p:spPr>
            <a:xfrm>
              <a:off x="6054257" y="3447121"/>
              <a:ext cx="285026" cy="317600"/>
            </a:xfrm>
            <a:custGeom>
              <a:avLst/>
              <a:gdLst>
                <a:gd name="connsiteX0" fmla="*/ 0 w 444537"/>
                <a:gd name="connsiteY0" fmla="*/ 0 h 494271"/>
                <a:gd name="connsiteX1" fmla="*/ 74140 w 444537"/>
                <a:gd name="connsiteY1" fmla="*/ 131806 h 494271"/>
                <a:gd name="connsiteX2" fmla="*/ 329513 w 444537"/>
                <a:gd name="connsiteY2" fmla="*/ 222422 h 494271"/>
                <a:gd name="connsiteX3" fmla="*/ 436605 w 444537"/>
                <a:gd name="connsiteY3" fmla="*/ 362465 h 494271"/>
                <a:gd name="connsiteX4" fmla="*/ 436605 w 444537"/>
                <a:gd name="connsiteY4" fmla="*/ 494271 h 49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37" h="494271">
                  <a:moveTo>
                    <a:pt x="0" y="0"/>
                  </a:moveTo>
                  <a:cubicBezTo>
                    <a:pt x="9610" y="47368"/>
                    <a:pt x="19221" y="94736"/>
                    <a:pt x="74140" y="131806"/>
                  </a:cubicBezTo>
                  <a:cubicBezTo>
                    <a:pt x="129059" y="168876"/>
                    <a:pt x="269102" y="183979"/>
                    <a:pt x="329513" y="222422"/>
                  </a:cubicBezTo>
                  <a:cubicBezTo>
                    <a:pt x="389924" y="260865"/>
                    <a:pt x="418756" y="317157"/>
                    <a:pt x="436605" y="362465"/>
                  </a:cubicBezTo>
                  <a:cubicBezTo>
                    <a:pt x="454454" y="407773"/>
                    <a:pt x="436605" y="494271"/>
                    <a:pt x="436605" y="4942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592D179-0079-3849-BDE9-FF945D63EBA3}"/>
                </a:ext>
              </a:extLst>
            </p:cNvPr>
            <p:cNvSpPr/>
            <p:nvPr/>
          </p:nvSpPr>
          <p:spPr>
            <a:xfrm>
              <a:off x="5719351" y="3171257"/>
              <a:ext cx="311492" cy="390892"/>
            </a:xfrm>
            <a:custGeom>
              <a:avLst/>
              <a:gdLst>
                <a:gd name="connsiteX0" fmla="*/ 0 w 486033"/>
                <a:gd name="connsiteY0" fmla="*/ 609600 h 609600"/>
                <a:gd name="connsiteX1" fmla="*/ 486033 w 486033"/>
                <a:gd name="connsiteY1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033" h="609600">
                  <a:moveTo>
                    <a:pt x="0" y="609600"/>
                  </a:moveTo>
                  <a:lnTo>
                    <a:pt x="486033" y="0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C7E1293-349C-6846-A4B7-46129C0AC821}"/>
                </a:ext>
              </a:extLst>
            </p:cNvPr>
            <p:cNvSpPr/>
            <p:nvPr/>
          </p:nvSpPr>
          <p:spPr>
            <a:xfrm rot="5831480">
              <a:off x="6370839" y="3205867"/>
              <a:ext cx="311492" cy="390892"/>
            </a:xfrm>
            <a:custGeom>
              <a:avLst/>
              <a:gdLst>
                <a:gd name="connsiteX0" fmla="*/ 0 w 486033"/>
                <a:gd name="connsiteY0" fmla="*/ 609600 h 609600"/>
                <a:gd name="connsiteX1" fmla="*/ 486033 w 486033"/>
                <a:gd name="connsiteY1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033" h="609600">
                  <a:moveTo>
                    <a:pt x="0" y="609600"/>
                  </a:moveTo>
                  <a:lnTo>
                    <a:pt x="486033" y="0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C84C97B-243F-314C-B19E-1462255324E1}"/>
                </a:ext>
              </a:extLst>
            </p:cNvPr>
            <p:cNvSpPr/>
            <p:nvPr/>
          </p:nvSpPr>
          <p:spPr>
            <a:xfrm flipV="1">
              <a:off x="5525941" y="3851247"/>
              <a:ext cx="622985" cy="145567"/>
            </a:xfrm>
            <a:custGeom>
              <a:avLst/>
              <a:gdLst>
                <a:gd name="connsiteX0" fmla="*/ 0 w 486033"/>
                <a:gd name="connsiteY0" fmla="*/ 609600 h 609600"/>
                <a:gd name="connsiteX1" fmla="*/ 486033 w 486033"/>
                <a:gd name="connsiteY1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033" h="609600">
                  <a:moveTo>
                    <a:pt x="0" y="609600"/>
                  </a:moveTo>
                  <a:lnTo>
                    <a:pt x="486033" y="0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A04EA2-1982-FF4F-8884-E04CDE205C2E}"/>
              </a:ext>
            </a:extLst>
          </p:cNvPr>
          <p:cNvGrpSpPr/>
          <p:nvPr/>
        </p:nvGrpSpPr>
        <p:grpSpPr>
          <a:xfrm>
            <a:off x="4772658" y="3119842"/>
            <a:ext cx="1508601" cy="1283634"/>
            <a:chOff x="7099690" y="2758987"/>
            <a:chExt cx="1508601" cy="1283634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2D60D9FA-4F9B-7E43-8FFC-C4FF9151A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690" y="2758987"/>
              <a:ext cx="1508601" cy="128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372EF1-E6BA-D543-BF2E-2B4663592C24}"/>
                </a:ext>
              </a:extLst>
            </p:cNvPr>
            <p:cNvSpPr/>
            <p:nvPr/>
          </p:nvSpPr>
          <p:spPr>
            <a:xfrm>
              <a:off x="7572018" y="3367721"/>
              <a:ext cx="537477" cy="646399"/>
            </a:xfrm>
            <a:prstGeom prst="rect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2" name="Picture 3">
            <a:extLst>
              <a:ext uri="{FF2B5EF4-FFF2-40B4-BE49-F238E27FC236}">
                <a16:creationId xmlns:a16="http://schemas.microsoft.com/office/drawing/2014/main" id="{B1CDE656-2588-394B-AF00-3961D2BA5B8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2624" y="2976314"/>
            <a:ext cx="2120831" cy="1740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8BF00332-808B-F54C-94D2-606A7F7A4A69}"/>
              </a:ext>
            </a:extLst>
          </p:cNvPr>
          <p:cNvSpPr/>
          <p:nvPr/>
        </p:nvSpPr>
        <p:spPr>
          <a:xfrm>
            <a:off x="10275292" y="3778977"/>
            <a:ext cx="749702" cy="913991"/>
          </a:xfrm>
          <a:custGeom>
            <a:avLst/>
            <a:gdLst>
              <a:gd name="connsiteX0" fmla="*/ 304800 w 1656080"/>
              <a:gd name="connsiteY0" fmla="*/ 0 h 2092960"/>
              <a:gd name="connsiteX1" fmla="*/ 111760 w 1656080"/>
              <a:gd name="connsiteY1" fmla="*/ 111760 h 2092960"/>
              <a:gd name="connsiteX2" fmla="*/ 0 w 1656080"/>
              <a:gd name="connsiteY2" fmla="*/ 264160 h 2092960"/>
              <a:gd name="connsiteX3" fmla="*/ 20320 w 1656080"/>
              <a:gd name="connsiteY3" fmla="*/ 447040 h 2092960"/>
              <a:gd name="connsiteX4" fmla="*/ 71120 w 1656080"/>
              <a:gd name="connsiteY4" fmla="*/ 904240 h 2092960"/>
              <a:gd name="connsiteX5" fmla="*/ 132080 w 1656080"/>
              <a:gd name="connsiteY5" fmla="*/ 1026160 h 2092960"/>
              <a:gd name="connsiteX6" fmla="*/ 132080 w 1656080"/>
              <a:gd name="connsiteY6" fmla="*/ 1026160 h 2092960"/>
              <a:gd name="connsiteX7" fmla="*/ 152400 w 1656080"/>
              <a:gd name="connsiteY7" fmla="*/ 1717040 h 2092960"/>
              <a:gd name="connsiteX8" fmla="*/ 233680 w 1656080"/>
              <a:gd name="connsiteY8" fmla="*/ 1778000 h 2092960"/>
              <a:gd name="connsiteX9" fmla="*/ 325120 w 1656080"/>
              <a:gd name="connsiteY9" fmla="*/ 1717040 h 2092960"/>
              <a:gd name="connsiteX10" fmla="*/ 233680 w 1656080"/>
              <a:gd name="connsiteY10" fmla="*/ 1473200 h 2092960"/>
              <a:gd name="connsiteX11" fmla="*/ 284480 w 1656080"/>
              <a:gd name="connsiteY11" fmla="*/ 1076960 h 2092960"/>
              <a:gd name="connsiteX12" fmla="*/ 416560 w 1656080"/>
              <a:gd name="connsiteY12" fmla="*/ 894080 h 2092960"/>
              <a:gd name="connsiteX13" fmla="*/ 650240 w 1656080"/>
              <a:gd name="connsiteY13" fmla="*/ 1249680 h 2092960"/>
              <a:gd name="connsiteX14" fmla="*/ 650240 w 1656080"/>
              <a:gd name="connsiteY14" fmla="*/ 1249680 h 2092960"/>
              <a:gd name="connsiteX15" fmla="*/ 711200 w 1656080"/>
              <a:gd name="connsiteY15" fmla="*/ 1127760 h 2092960"/>
              <a:gd name="connsiteX16" fmla="*/ 792480 w 1656080"/>
              <a:gd name="connsiteY16" fmla="*/ 1046480 h 2092960"/>
              <a:gd name="connsiteX17" fmla="*/ 914400 w 1656080"/>
              <a:gd name="connsiteY17" fmla="*/ 1066800 h 2092960"/>
              <a:gd name="connsiteX18" fmla="*/ 975360 w 1656080"/>
              <a:gd name="connsiteY18" fmla="*/ 1300480 h 2092960"/>
              <a:gd name="connsiteX19" fmla="*/ 1056640 w 1656080"/>
              <a:gd name="connsiteY19" fmla="*/ 1960880 h 2092960"/>
              <a:gd name="connsiteX20" fmla="*/ 1209040 w 1656080"/>
              <a:gd name="connsiteY20" fmla="*/ 2092960 h 2092960"/>
              <a:gd name="connsiteX21" fmla="*/ 1330960 w 1656080"/>
              <a:gd name="connsiteY21" fmla="*/ 1991360 h 2092960"/>
              <a:gd name="connsiteX22" fmla="*/ 1259840 w 1656080"/>
              <a:gd name="connsiteY22" fmla="*/ 1788160 h 2092960"/>
              <a:gd name="connsiteX23" fmla="*/ 1249680 w 1656080"/>
              <a:gd name="connsiteY23" fmla="*/ 1564640 h 2092960"/>
              <a:gd name="connsiteX24" fmla="*/ 1310640 w 1656080"/>
              <a:gd name="connsiteY24" fmla="*/ 1351280 h 2092960"/>
              <a:gd name="connsiteX25" fmla="*/ 1422400 w 1656080"/>
              <a:gd name="connsiteY25" fmla="*/ 1422400 h 2092960"/>
              <a:gd name="connsiteX26" fmla="*/ 1391920 w 1656080"/>
              <a:gd name="connsiteY26" fmla="*/ 1178560 h 2092960"/>
              <a:gd name="connsiteX27" fmla="*/ 1452880 w 1656080"/>
              <a:gd name="connsiteY27" fmla="*/ 985520 h 2092960"/>
              <a:gd name="connsiteX28" fmla="*/ 1544320 w 1656080"/>
              <a:gd name="connsiteY28" fmla="*/ 802640 h 2092960"/>
              <a:gd name="connsiteX29" fmla="*/ 1656080 w 1656080"/>
              <a:gd name="connsiteY29" fmla="*/ 812800 h 2092960"/>
              <a:gd name="connsiteX30" fmla="*/ 1534160 w 1656080"/>
              <a:gd name="connsiteY30" fmla="*/ 690880 h 2092960"/>
              <a:gd name="connsiteX31" fmla="*/ 1412240 w 1656080"/>
              <a:gd name="connsiteY31" fmla="*/ 396240 h 2092960"/>
              <a:gd name="connsiteX32" fmla="*/ 1452880 w 1656080"/>
              <a:gd name="connsiteY32" fmla="*/ 264160 h 2092960"/>
              <a:gd name="connsiteX33" fmla="*/ 1371600 w 1656080"/>
              <a:gd name="connsiteY33" fmla="*/ 121920 h 2092960"/>
              <a:gd name="connsiteX34" fmla="*/ 1148080 w 1656080"/>
              <a:gd name="connsiteY34" fmla="*/ 152400 h 2092960"/>
              <a:gd name="connsiteX35" fmla="*/ 304800 w 1656080"/>
              <a:gd name="connsiteY35" fmla="*/ 0 h 20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56080" h="2092960">
                <a:moveTo>
                  <a:pt x="304800" y="0"/>
                </a:moveTo>
                <a:lnTo>
                  <a:pt x="111760" y="111760"/>
                </a:lnTo>
                <a:lnTo>
                  <a:pt x="0" y="264160"/>
                </a:lnTo>
                <a:lnTo>
                  <a:pt x="20320" y="447040"/>
                </a:lnTo>
                <a:lnTo>
                  <a:pt x="71120" y="904240"/>
                </a:lnTo>
                <a:lnTo>
                  <a:pt x="132080" y="1026160"/>
                </a:lnTo>
                <a:lnTo>
                  <a:pt x="132080" y="1026160"/>
                </a:lnTo>
                <a:lnTo>
                  <a:pt x="152400" y="1717040"/>
                </a:lnTo>
                <a:lnTo>
                  <a:pt x="233680" y="1778000"/>
                </a:lnTo>
                <a:lnTo>
                  <a:pt x="325120" y="1717040"/>
                </a:lnTo>
                <a:lnTo>
                  <a:pt x="233680" y="1473200"/>
                </a:lnTo>
                <a:lnTo>
                  <a:pt x="284480" y="1076960"/>
                </a:lnTo>
                <a:lnTo>
                  <a:pt x="416560" y="894080"/>
                </a:lnTo>
                <a:lnTo>
                  <a:pt x="650240" y="1249680"/>
                </a:lnTo>
                <a:lnTo>
                  <a:pt x="650240" y="1249680"/>
                </a:lnTo>
                <a:lnTo>
                  <a:pt x="711200" y="1127760"/>
                </a:lnTo>
                <a:lnTo>
                  <a:pt x="792480" y="1046480"/>
                </a:lnTo>
                <a:lnTo>
                  <a:pt x="914400" y="1066800"/>
                </a:lnTo>
                <a:lnTo>
                  <a:pt x="975360" y="1300480"/>
                </a:lnTo>
                <a:lnTo>
                  <a:pt x="1056640" y="1960880"/>
                </a:lnTo>
                <a:lnTo>
                  <a:pt x="1209040" y="2092960"/>
                </a:lnTo>
                <a:lnTo>
                  <a:pt x="1330960" y="1991360"/>
                </a:lnTo>
                <a:lnTo>
                  <a:pt x="1259840" y="1788160"/>
                </a:lnTo>
                <a:lnTo>
                  <a:pt x="1249680" y="1564640"/>
                </a:lnTo>
                <a:lnTo>
                  <a:pt x="1310640" y="1351280"/>
                </a:lnTo>
                <a:lnTo>
                  <a:pt x="1422400" y="1422400"/>
                </a:lnTo>
                <a:lnTo>
                  <a:pt x="1391920" y="1178560"/>
                </a:lnTo>
                <a:lnTo>
                  <a:pt x="1452880" y="985520"/>
                </a:lnTo>
                <a:lnTo>
                  <a:pt x="1544320" y="802640"/>
                </a:lnTo>
                <a:lnTo>
                  <a:pt x="1656080" y="812800"/>
                </a:lnTo>
                <a:lnTo>
                  <a:pt x="1534160" y="690880"/>
                </a:lnTo>
                <a:lnTo>
                  <a:pt x="1412240" y="396240"/>
                </a:lnTo>
                <a:lnTo>
                  <a:pt x="1452880" y="264160"/>
                </a:lnTo>
                <a:lnTo>
                  <a:pt x="1371600" y="121920"/>
                </a:lnTo>
                <a:lnTo>
                  <a:pt x="1148080" y="152400"/>
                </a:lnTo>
                <a:lnTo>
                  <a:pt x="304800" y="0"/>
                </a:lnTo>
                <a:close/>
              </a:path>
            </a:pathLst>
          </a:custGeom>
          <a:solidFill>
            <a:srgbClr val="FF0000">
              <a:alpha val="55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9A43B35-4C3A-F345-BF3D-B27369DF71DB}"/>
              </a:ext>
            </a:extLst>
          </p:cNvPr>
          <p:cNvSpPr/>
          <p:nvPr/>
        </p:nvSpPr>
        <p:spPr>
          <a:xfrm>
            <a:off x="6566098" y="2278196"/>
            <a:ext cx="655548" cy="3166461"/>
          </a:xfrm>
          <a:prstGeom prst="rightBrace">
            <a:avLst>
              <a:gd name="adj1" fmla="val 45256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07A9FD0-C06C-7E47-914A-D3C222340D6E}"/>
              </a:ext>
            </a:extLst>
          </p:cNvPr>
          <p:cNvSpPr/>
          <p:nvPr/>
        </p:nvSpPr>
        <p:spPr>
          <a:xfrm>
            <a:off x="7924314" y="3527706"/>
            <a:ext cx="655548" cy="60873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4B525F-DC3C-1746-9263-5B0219686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clicks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Bounding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Scribbles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7B85-2511-224F-BD04-BE8052A019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92017A-1A95-914F-A513-F60618BA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511B35-9D8E-FE4C-8400-19DEF8786759}"/>
              </a:ext>
            </a:extLst>
          </p:cNvPr>
          <p:cNvGrpSpPr/>
          <p:nvPr/>
        </p:nvGrpSpPr>
        <p:grpSpPr>
          <a:xfrm>
            <a:off x="4771640" y="1670242"/>
            <a:ext cx="1509619" cy="1284652"/>
            <a:chOff x="3776086" y="2763059"/>
            <a:chExt cx="1509619" cy="12846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AA094A-15B9-AC49-B0ED-A93A98D8B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086" y="2763059"/>
              <a:ext cx="1509619" cy="1284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2D4389-603A-4649-9049-1B8CBA96EADC}"/>
                </a:ext>
              </a:extLst>
            </p:cNvPr>
            <p:cNvSpPr/>
            <p:nvPr/>
          </p:nvSpPr>
          <p:spPr>
            <a:xfrm>
              <a:off x="4364460" y="3405386"/>
              <a:ext cx="103831" cy="10383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AF72B8-EA73-B242-B836-0ADC0BA3BFD8}"/>
                </a:ext>
              </a:extLst>
            </p:cNvPr>
            <p:cNvSpPr/>
            <p:nvPr/>
          </p:nvSpPr>
          <p:spPr>
            <a:xfrm>
              <a:off x="4531404" y="3509216"/>
              <a:ext cx="103831" cy="10484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445E4A-7672-2A43-BD8E-FBB49B3C48B2}"/>
                </a:ext>
              </a:extLst>
            </p:cNvPr>
            <p:cNvSpPr/>
            <p:nvPr/>
          </p:nvSpPr>
          <p:spPr>
            <a:xfrm>
              <a:off x="4781820" y="3403349"/>
              <a:ext cx="103831" cy="103831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19EC590-4971-FD4D-ABE1-7A32B3AF049F}"/>
                </a:ext>
              </a:extLst>
            </p:cNvPr>
            <p:cNvSpPr/>
            <p:nvPr/>
          </p:nvSpPr>
          <p:spPr>
            <a:xfrm>
              <a:off x="4083507" y="3656819"/>
              <a:ext cx="103831" cy="103831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AD20E9-3B46-CE47-84BD-F6C512F1F625}"/>
                </a:ext>
              </a:extLst>
            </p:cNvPr>
            <p:cNvSpPr/>
            <p:nvPr/>
          </p:nvSpPr>
          <p:spPr>
            <a:xfrm>
              <a:off x="4455058" y="3777955"/>
              <a:ext cx="104849" cy="103831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52DF39-91BB-3C4B-8A61-A43F9B0B483B}"/>
                </a:ext>
              </a:extLst>
            </p:cNvPr>
            <p:cNvSpPr/>
            <p:nvPr/>
          </p:nvSpPr>
          <p:spPr>
            <a:xfrm>
              <a:off x="4416376" y="3117305"/>
              <a:ext cx="104849" cy="104849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368DEA-ECE1-9444-BBEE-328776A45C78}"/>
              </a:ext>
            </a:extLst>
          </p:cNvPr>
          <p:cNvGrpSpPr/>
          <p:nvPr/>
        </p:nvGrpSpPr>
        <p:grpSpPr>
          <a:xfrm>
            <a:off x="4771640" y="4576493"/>
            <a:ext cx="1509619" cy="1283634"/>
            <a:chOff x="5437380" y="2761023"/>
            <a:chExt cx="1509619" cy="1283634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09A12E7F-75F3-DF47-B42B-C4C72169C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380" y="2761023"/>
              <a:ext cx="1509619" cy="128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8086B2-52AD-754B-BE8F-9F107D9864D5}"/>
                </a:ext>
              </a:extLst>
            </p:cNvPr>
            <p:cNvSpPr/>
            <p:nvPr/>
          </p:nvSpPr>
          <p:spPr>
            <a:xfrm>
              <a:off x="6054257" y="3447121"/>
              <a:ext cx="285026" cy="317600"/>
            </a:xfrm>
            <a:custGeom>
              <a:avLst/>
              <a:gdLst>
                <a:gd name="connsiteX0" fmla="*/ 0 w 444537"/>
                <a:gd name="connsiteY0" fmla="*/ 0 h 494271"/>
                <a:gd name="connsiteX1" fmla="*/ 74140 w 444537"/>
                <a:gd name="connsiteY1" fmla="*/ 131806 h 494271"/>
                <a:gd name="connsiteX2" fmla="*/ 329513 w 444537"/>
                <a:gd name="connsiteY2" fmla="*/ 222422 h 494271"/>
                <a:gd name="connsiteX3" fmla="*/ 436605 w 444537"/>
                <a:gd name="connsiteY3" fmla="*/ 362465 h 494271"/>
                <a:gd name="connsiteX4" fmla="*/ 436605 w 444537"/>
                <a:gd name="connsiteY4" fmla="*/ 494271 h 49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37" h="494271">
                  <a:moveTo>
                    <a:pt x="0" y="0"/>
                  </a:moveTo>
                  <a:cubicBezTo>
                    <a:pt x="9610" y="47368"/>
                    <a:pt x="19221" y="94736"/>
                    <a:pt x="74140" y="131806"/>
                  </a:cubicBezTo>
                  <a:cubicBezTo>
                    <a:pt x="129059" y="168876"/>
                    <a:pt x="269102" y="183979"/>
                    <a:pt x="329513" y="222422"/>
                  </a:cubicBezTo>
                  <a:cubicBezTo>
                    <a:pt x="389924" y="260865"/>
                    <a:pt x="418756" y="317157"/>
                    <a:pt x="436605" y="362465"/>
                  </a:cubicBezTo>
                  <a:cubicBezTo>
                    <a:pt x="454454" y="407773"/>
                    <a:pt x="436605" y="494271"/>
                    <a:pt x="436605" y="4942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592D179-0079-3849-BDE9-FF945D63EBA3}"/>
                </a:ext>
              </a:extLst>
            </p:cNvPr>
            <p:cNvSpPr/>
            <p:nvPr/>
          </p:nvSpPr>
          <p:spPr>
            <a:xfrm>
              <a:off x="5719351" y="3171257"/>
              <a:ext cx="311492" cy="390892"/>
            </a:xfrm>
            <a:custGeom>
              <a:avLst/>
              <a:gdLst>
                <a:gd name="connsiteX0" fmla="*/ 0 w 486033"/>
                <a:gd name="connsiteY0" fmla="*/ 609600 h 609600"/>
                <a:gd name="connsiteX1" fmla="*/ 486033 w 486033"/>
                <a:gd name="connsiteY1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033" h="609600">
                  <a:moveTo>
                    <a:pt x="0" y="609600"/>
                  </a:moveTo>
                  <a:lnTo>
                    <a:pt x="486033" y="0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C7E1293-349C-6846-A4B7-46129C0AC821}"/>
                </a:ext>
              </a:extLst>
            </p:cNvPr>
            <p:cNvSpPr/>
            <p:nvPr/>
          </p:nvSpPr>
          <p:spPr>
            <a:xfrm rot="5831480">
              <a:off x="6370839" y="3205867"/>
              <a:ext cx="311492" cy="390892"/>
            </a:xfrm>
            <a:custGeom>
              <a:avLst/>
              <a:gdLst>
                <a:gd name="connsiteX0" fmla="*/ 0 w 486033"/>
                <a:gd name="connsiteY0" fmla="*/ 609600 h 609600"/>
                <a:gd name="connsiteX1" fmla="*/ 486033 w 486033"/>
                <a:gd name="connsiteY1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033" h="609600">
                  <a:moveTo>
                    <a:pt x="0" y="609600"/>
                  </a:moveTo>
                  <a:lnTo>
                    <a:pt x="486033" y="0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C84C97B-243F-314C-B19E-1462255324E1}"/>
                </a:ext>
              </a:extLst>
            </p:cNvPr>
            <p:cNvSpPr/>
            <p:nvPr/>
          </p:nvSpPr>
          <p:spPr>
            <a:xfrm flipV="1">
              <a:off x="5525941" y="3851247"/>
              <a:ext cx="622985" cy="145567"/>
            </a:xfrm>
            <a:custGeom>
              <a:avLst/>
              <a:gdLst>
                <a:gd name="connsiteX0" fmla="*/ 0 w 486033"/>
                <a:gd name="connsiteY0" fmla="*/ 609600 h 609600"/>
                <a:gd name="connsiteX1" fmla="*/ 486033 w 486033"/>
                <a:gd name="connsiteY1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033" h="609600">
                  <a:moveTo>
                    <a:pt x="0" y="609600"/>
                  </a:moveTo>
                  <a:lnTo>
                    <a:pt x="486033" y="0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A04EA2-1982-FF4F-8884-E04CDE205C2E}"/>
              </a:ext>
            </a:extLst>
          </p:cNvPr>
          <p:cNvGrpSpPr/>
          <p:nvPr/>
        </p:nvGrpSpPr>
        <p:grpSpPr>
          <a:xfrm>
            <a:off x="4772658" y="3119842"/>
            <a:ext cx="1508601" cy="1283634"/>
            <a:chOff x="7099690" y="2758987"/>
            <a:chExt cx="1508601" cy="1283634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2D60D9FA-4F9B-7E43-8FFC-C4FF9151A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690" y="2758987"/>
              <a:ext cx="1508601" cy="128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372EF1-E6BA-D543-BF2E-2B4663592C24}"/>
                </a:ext>
              </a:extLst>
            </p:cNvPr>
            <p:cNvSpPr/>
            <p:nvPr/>
          </p:nvSpPr>
          <p:spPr>
            <a:xfrm>
              <a:off x="7572018" y="3367721"/>
              <a:ext cx="537477" cy="646399"/>
            </a:xfrm>
            <a:prstGeom prst="rect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8E3E5D6-C767-5841-ABCB-03407F951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153" y="2278264"/>
            <a:ext cx="1764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alibri" pitchFamily="34" charset="0"/>
              </a:rPr>
              <a:t>≈</a:t>
            </a:r>
            <a:r>
              <a:rPr lang="en-US" altLang="zh-CN" dirty="0">
                <a:latin typeface="Calibri" pitchFamily="34" charset="0"/>
              </a:rPr>
              <a:t> 2s per instance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9AF976AC-6BE4-244A-AE93-0476A1729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152" y="3628575"/>
            <a:ext cx="1764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alibri" pitchFamily="34" charset="0"/>
              </a:rPr>
              <a:t>≈</a:t>
            </a:r>
            <a:r>
              <a:rPr lang="en-US" altLang="zh-CN" dirty="0">
                <a:latin typeface="Calibri" pitchFamily="34" charset="0"/>
              </a:rPr>
              <a:t> 7s per instance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F422A26D-55B9-ED4C-AD49-8D848BA17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642" y="4978886"/>
            <a:ext cx="18816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alibri" pitchFamily="34" charset="0"/>
              </a:rPr>
              <a:t>≈</a:t>
            </a:r>
            <a:r>
              <a:rPr lang="en-US" altLang="zh-CN" dirty="0">
                <a:latin typeface="Calibri" pitchFamily="34" charset="0"/>
              </a:rPr>
              <a:t> 17s per instance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B9592D-263D-7E48-A28D-ACE6BD61C840}"/>
              </a:ext>
            </a:extLst>
          </p:cNvPr>
          <p:cNvGrpSpPr/>
          <p:nvPr/>
        </p:nvGrpSpPr>
        <p:grpSpPr>
          <a:xfrm>
            <a:off x="9572624" y="2976314"/>
            <a:ext cx="2120831" cy="1740019"/>
            <a:chOff x="9443315" y="2837536"/>
            <a:chExt cx="2362200" cy="2009775"/>
          </a:xfrm>
        </p:grpSpPr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5D0D77C1-6CB1-624B-AB3E-F3EA447F3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3315" y="2837536"/>
              <a:ext cx="2362200" cy="2009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8063D00-DBC3-1D4D-85BC-98CDA5DD25D8}"/>
                </a:ext>
              </a:extLst>
            </p:cNvPr>
            <p:cNvSpPr/>
            <p:nvPr/>
          </p:nvSpPr>
          <p:spPr>
            <a:xfrm>
              <a:off x="10225953" y="3764636"/>
              <a:ext cx="835025" cy="1055688"/>
            </a:xfrm>
            <a:custGeom>
              <a:avLst/>
              <a:gdLst>
                <a:gd name="connsiteX0" fmla="*/ 304800 w 1656080"/>
                <a:gd name="connsiteY0" fmla="*/ 0 h 2092960"/>
                <a:gd name="connsiteX1" fmla="*/ 111760 w 1656080"/>
                <a:gd name="connsiteY1" fmla="*/ 111760 h 2092960"/>
                <a:gd name="connsiteX2" fmla="*/ 0 w 1656080"/>
                <a:gd name="connsiteY2" fmla="*/ 264160 h 2092960"/>
                <a:gd name="connsiteX3" fmla="*/ 20320 w 1656080"/>
                <a:gd name="connsiteY3" fmla="*/ 447040 h 2092960"/>
                <a:gd name="connsiteX4" fmla="*/ 71120 w 1656080"/>
                <a:gd name="connsiteY4" fmla="*/ 904240 h 2092960"/>
                <a:gd name="connsiteX5" fmla="*/ 132080 w 1656080"/>
                <a:gd name="connsiteY5" fmla="*/ 1026160 h 2092960"/>
                <a:gd name="connsiteX6" fmla="*/ 132080 w 1656080"/>
                <a:gd name="connsiteY6" fmla="*/ 1026160 h 2092960"/>
                <a:gd name="connsiteX7" fmla="*/ 152400 w 1656080"/>
                <a:gd name="connsiteY7" fmla="*/ 1717040 h 2092960"/>
                <a:gd name="connsiteX8" fmla="*/ 233680 w 1656080"/>
                <a:gd name="connsiteY8" fmla="*/ 1778000 h 2092960"/>
                <a:gd name="connsiteX9" fmla="*/ 325120 w 1656080"/>
                <a:gd name="connsiteY9" fmla="*/ 1717040 h 2092960"/>
                <a:gd name="connsiteX10" fmla="*/ 233680 w 1656080"/>
                <a:gd name="connsiteY10" fmla="*/ 1473200 h 2092960"/>
                <a:gd name="connsiteX11" fmla="*/ 284480 w 1656080"/>
                <a:gd name="connsiteY11" fmla="*/ 1076960 h 2092960"/>
                <a:gd name="connsiteX12" fmla="*/ 416560 w 1656080"/>
                <a:gd name="connsiteY12" fmla="*/ 894080 h 2092960"/>
                <a:gd name="connsiteX13" fmla="*/ 650240 w 1656080"/>
                <a:gd name="connsiteY13" fmla="*/ 1249680 h 2092960"/>
                <a:gd name="connsiteX14" fmla="*/ 650240 w 1656080"/>
                <a:gd name="connsiteY14" fmla="*/ 1249680 h 2092960"/>
                <a:gd name="connsiteX15" fmla="*/ 711200 w 1656080"/>
                <a:gd name="connsiteY15" fmla="*/ 1127760 h 2092960"/>
                <a:gd name="connsiteX16" fmla="*/ 792480 w 1656080"/>
                <a:gd name="connsiteY16" fmla="*/ 1046480 h 2092960"/>
                <a:gd name="connsiteX17" fmla="*/ 914400 w 1656080"/>
                <a:gd name="connsiteY17" fmla="*/ 1066800 h 2092960"/>
                <a:gd name="connsiteX18" fmla="*/ 975360 w 1656080"/>
                <a:gd name="connsiteY18" fmla="*/ 1300480 h 2092960"/>
                <a:gd name="connsiteX19" fmla="*/ 1056640 w 1656080"/>
                <a:gd name="connsiteY19" fmla="*/ 1960880 h 2092960"/>
                <a:gd name="connsiteX20" fmla="*/ 1209040 w 1656080"/>
                <a:gd name="connsiteY20" fmla="*/ 2092960 h 2092960"/>
                <a:gd name="connsiteX21" fmla="*/ 1330960 w 1656080"/>
                <a:gd name="connsiteY21" fmla="*/ 1991360 h 2092960"/>
                <a:gd name="connsiteX22" fmla="*/ 1259840 w 1656080"/>
                <a:gd name="connsiteY22" fmla="*/ 1788160 h 2092960"/>
                <a:gd name="connsiteX23" fmla="*/ 1249680 w 1656080"/>
                <a:gd name="connsiteY23" fmla="*/ 1564640 h 2092960"/>
                <a:gd name="connsiteX24" fmla="*/ 1310640 w 1656080"/>
                <a:gd name="connsiteY24" fmla="*/ 1351280 h 2092960"/>
                <a:gd name="connsiteX25" fmla="*/ 1422400 w 1656080"/>
                <a:gd name="connsiteY25" fmla="*/ 1422400 h 2092960"/>
                <a:gd name="connsiteX26" fmla="*/ 1391920 w 1656080"/>
                <a:gd name="connsiteY26" fmla="*/ 1178560 h 2092960"/>
                <a:gd name="connsiteX27" fmla="*/ 1452880 w 1656080"/>
                <a:gd name="connsiteY27" fmla="*/ 985520 h 2092960"/>
                <a:gd name="connsiteX28" fmla="*/ 1544320 w 1656080"/>
                <a:gd name="connsiteY28" fmla="*/ 802640 h 2092960"/>
                <a:gd name="connsiteX29" fmla="*/ 1656080 w 1656080"/>
                <a:gd name="connsiteY29" fmla="*/ 812800 h 2092960"/>
                <a:gd name="connsiteX30" fmla="*/ 1534160 w 1656080"/>
                <a:gd name="connsiteY30" fmla="*/ 690880 h 2092960"/>
                <a:gd name="connsiteX31" fmla="*/ 1412240 w 1656080"/>
                <a:gd name="connsiteY31" fmla="*/ 396240 h 2092960"/>
                <a:gd name="connsiteX32" fmla="*/ 1452880 w 1656080"/>
                <a:gd name="connsiteY32" fmla="*/ 264160 h 2092960"/>
                <a:gd name="connsiteX33" fmla="*/ 1371600 w 1656080"/>
                <a:gd name="connsiteY33" fmla="*/ 121920 h 2092960"/>
                <a:gd name="connsiteX34" fmla="*/ 1148080 w 1656080"/>
                <a:gd name="connsiteY34" fmla="*/ 152400 h 2092960"/>
                <a:gd name="connsiteX35" fmla="*/ 304800 w 1656080"/>
                <a:gd name="connsiteY35" fmla="*/ 0 h 209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56080" h="2092960">
                  <a:moveTo>
                    <a:pt x="304800" y="0"/>
                  </a:moveTo>
                  <a:lnTo>
                    <a:pt x="111760" y="111760"/>
                  </a:lnTo>
                  <a:lnTo>
                    <a:pt x="0" y="264160"/>
                  </a:lnTo>
                  <a:lnTo>
                    <a:pt x="20320" y="447040"/>
                  </a:lnTo>
                  <a:lnTo>
                    <a:pt x="71120" y="904240"/>
                  </a:lnTo>
                  <a:lnTo>
                    <a:pt x="132080" y="1026160"/>
                  </a:lnTo>
                  <a:lnTo>
                    <a:pt x="132080" y="1026160"/>
                  </a:lnTo>
                  <a:lnTo>
                    <a:pt x="152400" y="1717040"/>
                  </a:lnTo>
                  <a:lnTo>
                    <a:pt x="233680" y="1778000"/>
                  </a:lnTo>
                  <a:lnTo>
                    <a:pt x="325120" y="1717040"/>
                  </a:lnTo>
                  <a:lnTo>
                    <a:pt x="233680" y="1473200"/>
                  </a:lnTo>
                  <a:lnTo>
                    <a:pt x="284480" y="1076960"/>
                  </a:lnTo>
                  <a:lnTo>
                    <a:pt x="416560" y="894080"/>
                  </a:lnTo>
                  <a:lnTo>
                    <a:pt x="650240" y="1249680"/>
                  </a:lnTo>
                  <a:lnTo>
                    <a:pt x="650240" y="1249680"/>
                  </a:lnTo>
                  <a:lnTo>
                    <a:pt x="711200" y="1127760"/>
                  </a:lnTo>
                  <a:lnTo>
                    <a:pt x="792480" y="1046480"/>
                  </a:lnTo>
                  <a:lnTo>
                    <a:pt x="914400" y="1066800"/>
                  </a:lnTo>
                  <a:lnTo>
                    <a:pt x="975360" y="1300480"/>
                  </a:lnTo>
                  <a:lnTo>
                    <a:pt x="1056640" y="1960880"/>
                  </a:lnTo>
                  <a:lnTo>
                    <a:pt x="1209040" y="2092960"/>
                  </a:lnTo>
                  <a:lnTo>
                    <a:pt x="1330960" y="1991360"/>
                  </a:lnTo>
                  <a:lnTo>
                    <a:pt x="1259840" y="1788160"/>
                  </a:lnTo>
                  <a:lnTo>
                    <a:pt x="1249680" y="1564640"/>
                  </a:lnTo>
                  <a:lnTo>
                    <a:pt x="1310640" y="1351280"/>
                  </a:lnTo>
                  <a:lnTo>
                    <a:pt x="1422400" y="1422400"/>
                  </a:lnTo>
                  <a:lnTo>
                    <a:pt x="1391920" y="1178560"/>
                  </a:lnTo>
                  <a:lnTo>
                    <a:pt x="1452880" y="985520"/>
                  </a:lnTo>
                  <a:lnTo>
                    <a:pt x="1544320" y="802640"/>
                  </a:lnTo>
                  <a:lnTo>
                    <a:pt x="1656080" y="812800"/>
                  </a:lnTo>
                  <a:lnTo>
                    <a:pt x="1534160" y="690880"/>
                  </a:lnTo>
                  <a:lnTo>
                    <a:pt x="1412240" y="396240"/>
                  </a:lnTo>
                  <a:lnTo>
                    <a:pt x="1452880" y="264160"/>
                  </a:lnTo>
                  <a:lnTo>
                    <a:pt x="1371600" y="121920"/>
                  </a:lnTo>
                  <a:lnTo>
                    <a:pt x="114808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>
                <a:alpha val="55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2" name="矩形 59">
            <a:extLst>
              <a:ext uri="{FF2B5EF4-FFF2-40B4-BE49-F238E27FC236}">
                <a16:creationId xmlns:a16="http://schemas.microsoft.com/office/drawing/2014/main" id="{8F328A30-9123-2244-A005-C9C6903F8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4234" y="2566761"/>
            <a:ext cx="2037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alibri" pitchFamily="34" charset="0"/>
              </a:rPr>
              <a:t>Manual annotation 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C8D83C7F-0C41-2B42-AF5E-45DCF6231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6228" y="4748949"/>
            <a:ext cx="18816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alibri" pitchFamily="34" charset="0"/>
              </a:rPr>
              <a:t>≈</a:t>
            </a:r>
            <a:r>
              <a:rPr lang="en-US" altLang="zh-CN" dirty="0">
                <a:latin typeface="Calibri" pitchFamily="34" charset="0"/>
              </a:rPr>
              <a:t> 60s per instance</a:t>
            </a:r>
          </a:p>
        </p:txBody>
      </p:sp>
    </p:spTree>
    <p:extLst>
      <p:ext uri="{BB962C8B-B14F-4D97-AF65-F5344CB8AC3E}">
        <p14:creationId xmlns:p14="http://schemas.microsoft.com/office/powerpoint/2010/main" val="31577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D9C662-3E11-1241-B668-545BC0D3C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6655118" cy="4618383"/>
          </a:xfrm>
        </p:spPr>
        <p:txBody>
          <a:bodyPr/>
          <a:lstStyle/>
          <a:p>
            <a:r>
              <a:rPr lang="en-US" altLang="zh-CN" dirty="0"/>
              <a:t>DEXTR (Deep Extreme Cut)</a:t>
            </a:r>
          </a:p>
          <a:p>
            <a:pPr lvl="1"/>
            <a:r>
              <a:rPr lang="en-US" altLang="zh-CN" dirty="0"/>
              <a:t>Take </a:t>
            </a:r>
            <a:r>
              <a:rPr lang="en-US" altLang="zh-CN" dirty="0">
                <a:solidFill>
                  <a:srgbClr val="C00000"/>
                </a:solidFill>
              </a:rPr>
              <a:t>4 extreme points </a:t>
            </a:r>
            <a:r>
              <a:rPr lang="en-US" altLang="zh-CN" dirty="0"/>
              <a:t>(top, bottom, leftmost and rightmost pixels) as inputs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D77C16-DCE9-384E-A913-A7A2D2ABFB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BB08F3-8E2E-314B-8FBA-D88B77E3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State-of-the-Art Method:</a:t>
            </a:r>
            <a:r>
              <a:rPr lang="zh-CN" altLang="en-US" dirty="0"/>
              <a:t> </a:t>
            </a:r>
            <a:r>
              <a:rPr lang="en-US" altLang="zh-CN" dirty="0"/>
              <a:t>DEXTR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E4E15-0335-9449-8995-E3BA679E1026}"/>
              </a:ext>
            </a:extLst>
          </p:cNvPr>
          <p:cNvGrpSpPr/>
          <p:nvPr/>
        </p:nvGrpSpPr>
        <p:grpSpPr>
          <a:xfrm>
            <a:off x="9012239" y="2135316"/>
            <a:ext cx="1720416" cy="1311299"/>
            <a:chOff x="7987002" y="1501775"/>
            <a:chExt cx="2570162" cy="1958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F7F169-D0E9-0247-983D-89E5BFDA6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7002" y="1501775"/>
              <a:ext cx="2570162" cy="192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5B51FA-220A-EC42-ADC5-F9EF64C28DD3}"/>
                </a:ext>
              </a:extLst>
            </p:cNvPr>
            <p:cNvSpPr/>
            <p:nvPr/>
          </p:nvSpPr>
          <p:spPr>
            <a:xfrm>
              <a:off x="9244302" y="2138362"/>
              <a:ext cx="163512" cy="161925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D1E2D3-1840-7045-BD00-D7C79140BA6C}"/>
                </a:ext>
              </a:extLst>
            </p:cNvPr>
            <p:cNvSpPr/>
            <p:nvPr/>
          </p:nvSpPr>
          <p:spPr>
            <a:xfrm>
              <a:off x="9410989" y="3297237"/>
              <a:ext cx="163513" cy="163513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ECF394-6093-8849-9550-BCA780F77F25}"/>
                </a:ext>
              </a:extLst>
            </p:cNvPr>
            <p:cNvSpPr/>
            <p:nvPr/>
          </p:nvSpPr>
          <p:spPr>
            <a:xfrm>
              <a:off x="9001414" y="2462212"/>
              <a:ext cx="161925" cy="163513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2EEC46-5BAD-6041-8677-599609AFDB4F}"/>
                </a:ext>
              </a:extLst>
            </p:cNvPr>
            <p:cNvSpPr/>
            <p:nvPr/>
          </p:nvSpPr>
          <p:spPr>
            <a:xfrm>
              <a:off x="9876127" y="2901950"/>
              <a:ext cx="161925" cy="16351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0E55D921-DF34-9B43-8A72-67BA78CFA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05664"/>
            <a:ext cx="69776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Calibri" pitchFamily="34" charset="0"/>
              </a:rPr>
              <a:t>Maninis</a:t>
            </a:r>
            <a:r>
              <a:rPr lang="en-US" altLang="zh-CN" sz="1400" dirty="0">
                <a:latin typeface="Calibri" pitchFamily="34" charset="0"/>
              </a:rPr>
              <a:t> et al. “Deep Extreme Cut: From Extreme Points to Object Segmentation”, CVPR 2018.</a:t>
            </a:r>
          </a:p>
        </p:txBody>
      </p:sp>
    </p:spTree>
    <p:extLst>
      <p:ext uri="{BB962C8B-B14F-4D97-AF65-F5344CB8AC3E}">
        <p14:creationId xmlns:p14="http://schemas.microsoft.com/office/powerpoint/2010/main" val="55994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D9C662-3E11-1241-B668-545BC0D3C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6655118" cy="4618383"/>
          </a:xfrm>
        </p:spPr>
        <p:txBody>
          <a:bodyPr/>
          <a:lstStyle/>
          <a:p>
            <a:r>
              <a:rPr lang="en-US" altLang="zh-CN" dirty="0"/>
              <a:t>DEXTR (Deep Extreme Cut)</a:t>
            </a:r>
          </a:p>
          <a:p>
            <a:pPr lvl="1"/>
            <a:r>
              <a:rPr lang="en-US" altLang="zh-CN" dirty="0"/>
              <a:t>Take </a:t>
            </a:r>
            <a:r>
              <a:rPr lang="en-US" altLang="zh-CN" dirty="0">
                <a:solidFill>
                  <a:srgbClr val="C00000"/>
                </a:solidFill>
              </a:rPr>
              <a:t>4 extreme points </a:t>
            </a:r>
            <a:r>
              <a:rPr lang="en-US" altLang="zh-CN" dirty="0"/>
              <a:t>(top, bottom, leftmost and rightmost pixels) as inputs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D77C16-DCE9-384E-A913-A7A2D2ABFB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BB08F3-8E2E-314B-8FBA-D88B77E3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State-of-the-Art Method:</a:t>
            </a:r>
            <a:r>
              <a:rPr lang="zh-CN" altLang="en-US" dirty="0"/>
              <a:t> </a:t>
            </a:r>
            <a:r>
              <a:rPr lang="en-US" altLang="zh-CN" dirty="0"/>
              <a:t>DEXTR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30313EE-033A-DF4A-BE23-4A791BE985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2239" y="2135316"/>
            <a:ext cx="1720416" cy="129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8A3A273-759D-E447-A84F-E0B57BE09D8B}"/>
              </a:ext>
            </a:extLst>
          </p:cNvPr>
          <p:cNvSpPr/>
          <p:nvPr/>
        </p:nvSpPr>
        <p:spPr>
          <a:xfrm>
            <a:off x="9012239" y="2135316"/>
            <a:ext cx="1720416" cy="1290046"/>
          </a:xfrm>
          <a:prstGeom prst="rect">
            <a:avLst/>
          </a:prstGeom>
          <a:solidFill>
            <a:srgbClr val="000000">
              <a:alpha val="5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956033-638F-AD49-B733-5B6DA9FC3B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158" y="2497091"/>
            <a:ext cx="785092" cy="930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968D2156-17E9-F14F-BDB4-0180B117304F}"/>
              </a:ext>
            </a:extLst>
          </p:cNvPr>
          <p:cNvSpPr/>
          <p:nvPr/>
        </p:nvSpPr>
        <p:spPr>
          <a:xfrm>
            <a:off x="9853851" y="2561435"/>
            <a:ext cx="109452" cy="108389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10CD86-AD45-DA45-A0D0-60063D1AAE6D}"/>
              </a:ext>
            </a:extLst>
          </p:cNvPr>
          <p:cNvSpPr/>
          <p:nvPr/>
        </p:nvSpPr>
        <p:spPr>
          <a:xfrm>
            <a:off x="9691266" y="2778213"/>
            <a:ext cx="108389" cy="109452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9FAFB4A-24EA-C444-8577-355739941C26}"/>
              </a:ext>
            </a:extLst>
          </p:cNvPr>
          <p:cNvSpPr/>
          <p:nvPr/>
        </p:nvSpPr>
        <p:spPr>
          <a:xfrm>
            <a:off x="10276782" y="3072565"/>
            <a:ext cx="108389" cy="109452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80EE8C-A488-1A4F-BEA5-55D08E687E66}"/>
              </a:ext>
            </a:extLst>
          </p:cNvPr>
          <p:cNvSpPr/>
          <p:nvPr/>
        </p:nvSpPr>
        <p:spPr>
          <a:xfrm>
            <a:off x="9965428" y="3337163"/>
            <a:ext cx="109452" cy="109452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75A6A2-3964-1144-A385-D50D81BD371F}"/>
              </a:ext>
            </a:extLst>
          </p:cNvPr>
          <p:cNvGrpSpPr/>
          <p:nvPr/>
        </p:nvGrpSpPr>
        <p:grpSpPr>
          <a:xfrm>
            <a:off x="7774603" y="4000836"/>
            <a:ext cx="3941714" cy="1498590"/>
            <a:chOff x="7255419" y="4022065"/>
            <a:chExt cx="3941714" cy="14985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5CD7E3D-66D9-234F-A7E3-14DAEE3D4E4A}"/>
                </a:ext>
              </a:extLst>
            </p:cNvPr>
            <p:cNvGrpSpPr/>
            <p:nvPr/>
          </p:nvGrpSpPr>
          <p:grpSpPr>
            <a:xfrm>
              <a:off x="7440871" y="4061486"/>
              <a:ext cx="2412980" cy="1191450"/>
              <a:chOff x="7976824" y="4071214"/>
              <a:chExt cx="1899268" cy="937796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A9A8665-934A-F54B-8934-C4D3CA87C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976824" y="4071277"/>
                <a:ext cx="785092" cy="93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5039A8-AE49-F646-97B1-21000EC4477C}"/>
                  </a:ext>
                </a:extLst>
              </p:cNvPr>
              <p:cNvSpPr/>
              <p:nvPr/>
            </p:nvSpPr>
            <p:spPr>
              <a:xfrm>
                <a:off x="9091000" y="4071214"/>
                <a:ext cx="785092" cy="930492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C6BA469-3FB4-5149-A356-63888B7FB2A2}"/>
                  </a:ext>
                </a:extLst>
              </p:cNvPr>
              <p:cNvSpPr/>
              <p:nvPr/>
            </p:nvSpPr>
            <p:spPr>
              <a:xfrm>
                <a:off x="9310664" y="4123830"/>
                <a:ext cx="109452" cy="108389"/>
              </a:xfrm>
              <a:prstGeom prst="ellipse">
                <a:avLst/>
              </a:prstGeom>
              <a:solidFill>
                <a:srgbClr val="FFFFFF">
                  <a:alpha val="81000"/>
                </a:srgb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1FAA88F-5847-CA43-A2D4-5358E7BF5A08}"/>
                  </a:ext>
                </a:extLst>
              </p:cNvPr>
              <p:cNvSpPr/>
              <p:nvPr/>
            </p:nvSpPr>
            <p:spPr>
              <a:xfrm>
                <a:off x="9422241" y="4899558"/>
                <a:ext cx="109452" cy="109452"/>
              </a:xfrm>
              <a:prstGeom prst="ellipse">
                <a:avLst/>
              </a:prstGeom>
              <a:solidFill>
                <a:srgbClr val="FFFFFF">
                  <a:alpha val="81000"/>
                </a:srgb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2EA4456-5A33-EF46-B56A-59354CC061C1}"/>
                  </a:ext>
                </a:extLst>
              </p:cNvPr>
              <p:cNvSpPr/>
              <p:nvPr/>
            </p:nvSpPr>
            <p:spPr>
              <a:xfrm>
                <a:off x="9148079" y="4340608"/>
                <a:ext cx="108389" cy="109452"/>
              </a:xfrm>
              <a:prstGeom prst="ellipse">
                <a:avLst/>
              </a:prstGeom>
              <a:solidFill>
                <a:srgbClr val="FFFFFF">
                  <a:alpha val="81000"/>
                </a:srgb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5C57E30-65BC-0845-AC0F-EDB8B20DED32}"/>
                  </a:ext>
                </a:extLst>
              </p:cNvPr>
              <p:cNvSpPr/>
              <p:nvPr/>
            </p:nvSpPr>
            <p:spPr>
              <a:xfrm>
                <a:off x="9733595" y="4634960"/>
                <a:ext cx="108389" cy="109452"/>
              </a:xfrm>
              <a:prstGeom prst="ellipse">
                <a:avLst/>
              </a:prstGeom>
              <a:solidFill>
                <a:srgbClr val="FFFFFF">
                  <a:alpha val="81000"/>
                </a:srgb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42" name="Or 41">
              <a:extLst>
                <a:ext uri="{FF2B5EF4-FFF2-40B4-BE49-F238E27FC236}">
                  <a16:creationId xmlns:a16="http://schemas.microsoft.com/office/drawing/2014/main" id="{7BA0B74B-6EDB-0D45-8C39-498FA258C925}"/>
                </a:ext>
              </a:extLst>
            </p:cNvPr>
            <p:cNvSpPr/>
            <p:nvPr/>
          </p:nvSpPr>
          <p:spPr>
            <a:xfrm>
              <a:off x="8531582" y="4542801"/>
              <a:ext cx="217464" cy="213020"/>
            </a:xfrm>
            <a:prstGeom prst="flowChartOr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E3D4B36E-AD78-E142-BEF5-E221A47F6B5D}"/>
                </a:ext>
              </a:extLst>
            </p:cNvPr>
            <p:cNvSpPr/>
            <p:nvPr/>
          </p:nvSpPr>
          <p:spPr>
            <a:xfrm>
              <a:off x="9989203" y="4510951"/>
              <a:ext cx="363210" cy="276719"/>
            </a:xfrm>
            <a:prstGeom prst="rightArrow">
              <a:avLst/>
            </a:prstGeom>
            <a:gradFill rotWithShape="1">
              <a:gsLst>
                <a:gs pos="0">
                  <a:srgbClr val="000000">
                    <a:lumMod val="110000"/>
                    <a:satMod val="105000"/>
                    <a:tint val="67000"/>
                  </a:srgbClr>
                </a:gs>
                <a:gs pos="50000">
                  <a:srgbClr val="000000">
                    <a:lumMod val="105000"/>
                    <a:satMod val="103000"/>
                    <a:tint val="73000"/>
                  </a:srgbClr>
                </a:gs>
                <a:gs pos="100000">
                  <a:srgbClr val="000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4" name="Trapezium 43">
              <a:extLst>
                <a:ext uri="{FF2B5EF4-FFF2-40B4-BE49-F238E27FC236}">
                  <a16:creationId xmlns:a16="http://schemas.microsoft.com/office/drawing/2014/main" id="{D2F3B279-540D-8145-9371-DC48AF5BC043}"/>
                </a:ext>
              </a:extLst>
            </p:cNvPr>
            <p:cNvSpPr/>
            <p:nvPr/>
          </p:nvSpPr>
          <p:spPr>
            <a:xfrm rot="5400000">
              <a:off x="10172275" y="4335281"/>
              <a:ext cx="1338074" cy="711642"/>
            </a:xfrm>
            <a:prstGeom prst="trapezoid">
              <a:avLst/>
            </a:prstGeom>
            <a:solidFill>
              <a:srgbClr val="FF9600"/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239D89-DC2A-7546-B6D5-9747B62D1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172275" y="4471827"/>
              <a:ext cx="133807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Segmentation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Network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91DF82-19B4-DE41-865C-D5F071BB9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5419" y="5243656"/>
              <a:ext cx="133807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Cropped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image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60E268-5AB6-514C-A3F3-10F58E435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1131" y="5243656"/>
              <a:ext cx="133807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Location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cues</a:t>
              </a:r>
            </a:p>
          </p:txBody>
        </p:sp>
      </p:grpSp>
      <p:sp>
        <p:nvSpPr>
          <p:cNvPr id="75" name="TextBox 4">
            <a:extLst>
              <a:ext uri="{FF2B5EF4-FFF2-40B4-BE49-F238E27FC236}">
                <a16:creationId xmlns:a16="http://schemas.microsoft.com/office/drawing/2014/main" id="{3A6A8097-20EB-2547-83F5-1A8AB5E15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05664"/>
            <a:ext cx="69776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Calibri" pitchFamily="34" charset="0"/>
              </a:rPr>
              <a:t>Maninis</a:t>
            </a:r>
            <a:r>
              <a:rPr lang="en-US" altLang="zh-CN" sz="1400" dirty="0">
                <a:latin typeface="Calibri" pitchFamily="34" charset="0"/>
              </a:rPr>
              <a:t> et al. “Deep Extreme Cut: From Extreme Points to Object Segmentation”, CVPR 2018.</a:t>
            </a:r>
          </a:p>
        </p:txBody>
      </p:sp>
    </p:spTree>
    <p:extLst>
      <p:ext uri="{BB962C8B-B14F-4D97-AF65-F5344CB8AC3E}">
        <p14:creationId xmlns:p14="http://schemas.microsoft.com/office/powerpoint/2010/main" val="259673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D9C662-3E11-1241-B668-545BC0D3C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6655118" cy="4618383"/>
          </a:xfrm>
        </p:spPr>
        <p:txBody>
          <a:bodyPr/>
          <a:lstStyle/>
          <a:p>
            <a:r>
              <a:rPr lang="en-US" altLang="zh-CN" dirty="0"/>
              <a:t>DEXTR (Deep Extreme Cut)</a:t>
            </a:r>
          </a:p>
          <a:p>
            <a:pPr lvl="1"/>
            <a:r>
              <a:rPr lang="en-US" altLang="zh-CN" dirty="0"/>
              <a:t>Take </a:t>
            </a:r>
            <a:r>
              <a:rPr lang="en-US" altLang="zh-CN" dirty="0">
                <a:solidFill>
                  <a:srgbClr val="C00000"/>
                </a:solidFill>
              </a:rPr>
              <a:t>4 extreme points </a:t>
            </a:r>
            <a:r>
              <a:rPr lang="en-US" altLang="zh-CN" dirty="0"/>
              <a:t>(top, bottom, leftmost and rightmost pixels) as inputs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Problems</a:t>
            </a:r>
          </a:p>
          <a:p>
            <a:pPr lvl="1"/>
            <a:r>
              <a:rPr lang="en-US" altLang="zh-CN" b="1" dirty="0">
                <a:solidFill>
                  <a:srgbClr val="7030A0"/>
                </a:solidFill>
              </a:rPr>
              <a:t>Multiple extreme points appear at similar location</a:t>
            </a:r>
          </a:p>
          <a:p>
            <a:pPr lvl="1"/>
            <a:r>
              <a:rPr lang="en-US" altLang="zh-CN" b="1" dirty="0">
                <a:solidFill>
                  <a:srgbClr val="7030A0"/>
                </a:solidFill>
              </a:rPr>
              <a:t>Unrelated object lying inside the target object</a:t>
            </a:r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D77C16-DCE9-384E-A913-A7A2D2ABFB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BB08F3-8E2E-314B-8FBA-D88B77E3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State-of-the-Art Method:</a:t>
            </a:r>
            <a:r>
              <a:rPr lang="zh-CN" altLang="en-US" dirty="0"/>
              <a:t> </a:t>
            </a:r>
            <a:r>
              <a:rPr lang="en-US" altLang="zh-CN" dirty="0"/>
              <a:t>DEXTR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FFC685-EB4E-8F40-9267-29FF77089107}"/>
              </a:ext>
            </a:extLst>
          </p:cNvPr>
          <p:cNvGrpSpPr/>
          <p:nvPr/>
        </p:nvGrpSpPr>
        <p:grpSpPr>
          <a:xfrm>
            <a:off x="9012239" y="2135316"/>
            <a:ext cx="1720416" cy="1311299"/>
            <a:chOff x="7987002" y="1501775"/>
            <a:chExt cx="2570162" cy="195897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9D5C20-ABEA-5544-8F59-FADF1892C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7002" y="1501775"/>
              <a:ext cx="2570162" cy="192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7602E4E-D613-934C-BDF6-3872FC3AA322}"/>
                </a:ext>
              </a:extLst>
            </p:cNvPr>
            <p:cNvSpPr/>
            <p:nvPr/>
          </p:nvSpPr>
          <p:spPr>
            <a:xfrm>
              <a:off x="9244302" y="2138362"/>
              <a:ext cx="163512" cy="161925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6858A56-C1E4-FA4C-962F-17F389CD128D}"/>
                </a:ext>
              </a:extLst>
            </p:cNvPr>
            <p:cNvSpPr/>
            <p:nvPr/>
          </p:nvSpPr>
          <p:spPr>
            <a:xfrm>
              <a:off x="9410989" y="3297237"/>
              <a:ext cx="163513" cy="163513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4FD7D0-D70E-2742-97CD-0F332D34D8C2}"/>
                </a:ext>
              </a:extLst>
            </p:cNvPr>
            <p:cNvSpPr/>
            <p:nvPr/>
          </p:nvSpPr>
          <p:spPr>
            <a:xfrm>
              <a:off x="9001414" y="2462212"/>
              <a:ext cx="161925" cy="163513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0D980BB-41A2-0B40-818A-D297E1E7A556}"/>
                </a:ext>
              </a:extLst>
            </p:cNvPr>
            <p:cNvSpPr/>
            <p:nvPr/>
          </p:nvSpPr>
          <p:spPr>
            <a:xfrm>
              <a:off x="9876127" y="2901950"/>
              <a:ext cx="161925" cy="16351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B64848-61DC-C14A-B352-48EFB336C72D}"/>
              </a:ext>
            </a:extLst>
          </p:cNvPr>
          <p:cNvGrpSpPr/>
          <p:nvPr/>
        </p:nvGrpSpPr>
        <p:grpSpPr>
          <a:xfrm>
            <a:off x="8213011" y="3850165"/>
            <a:ext cx="3408219" cy="1557869"/>
            <a:chOff x="5557838" y="4181475"/>
            <a:chExt cx="4421187" cy="2020888"/>
          </a:xfrm>
        </p:grpSpPr>
        <p:grpSp>
          <p:nvGrpSpPr>
            <p:cNvPr id="54" name="组合 9">
              <a:extLst>
                <a:ext uri="{FF2B5EF4-FFF2-40B4-BE49-F238E27FC236}">
                  <a16:creationId xmlns:a16="http://schemas.microsoft.com/office/drawing/2014/main" id="{09CBC409-49CA-5B41-BE6E-EF24F5C06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7838" y="4246563"/>
              <a:ext cx="1824037" cy="1927225"/>
              <a:chOff x="3481036" y="-118753"/>
              <a:chExt cx="8297589" cy="6592011"/>
            </a:xfrm>
          </p:grpSpPr>
          <p:pic>
            <p:nvPicPr>
              <p:cNvPr id="64" name="Picture 51">
                <a:extLst>
                  <a:ext uri="{FF2B5EF4-FFF2-40B4-BE49-F238E27FC236}">
                    <a16:creationId xmlns:a16="http://schemas.microsoft.com/office/drawing/2014/main" id="{786DD08D-1BA3-304C-9D5D-8CC4E03BD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1036" y="-118753"/>
                <a:ext cx="8297589" cy="6592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任意多边形 8">
                <a:extLst>
                  <a:ext uri="{FF2B5EF4-FFF2-40B4-BE49-F238E27FC236}">
                    <a16:creationId xmlns:a16="http://schemas.microsoft.com/office/drawing/2014/main" id="{024C6700-8E56-4346-8AF6-3A382F3349FF}"/>
                  </a:ext>
                </a:extLst>
              </p:cNvPr>
              <p:cNvSpPr/>
              <p:nvPr/>
            </p:nvSpPr>
            <p:spPr>
              <a:xfrm>
                <a:off x="4398174" y="1054125"/>
                <a:ext cx="6477756" cy="3849863"/>
              </a:xfrm>
              <a:custGeom>
                <a:avLst/>
                <a:gdLst>
                  <a:gd name="connsiteX0" fmla="*/ 51955 w 6484044"/>
                  <a:gd name="connsiteY0" fmla="*/ 3797374 h 3851449"/>
                  <a:gd name="connsiteX1" fmla="*/ 689264 w 6484044"/>
                  <a:gd name="connsiteY1" fmla="*/ 3284756 h 3851449"/>
                  <a:gd name="connsiteX2" fmla="*/ 1423555 w 6484044"/>
                  <a:gd name="connsiteY2" fmla="*/ 2827556 h 3851449"/>
                  <a:gd name="connsiteX3" fmla="*/ 2254828 w 6484044"/>
                  <a:gd name="connsiteY3" fmla="*/ 2356501 h 3851449"/>
                  <a:gd name="connsiteX4" fmla="*/ 3377046 w 6484044"/>
                  <a:gd name="connsiteY4" fmla="*/ 1691483 h 3851449"/>
                  <a:gd name="connsiteX5" fmla="*/ 4762501 w 6484044"/>
                  <a:gd name="connsiteY5" fmla="*/ 901774 h 3851449"/>
                  <a:gd name="connsiteX6" fmla="*/ 5746173 w 6484044"/>
                  <a:gd name="connsiteY6" fmla="*/ 333738 h 3851449"/>
                  <a:gd name="connsiteX7" fmla="*/ 5912428 w 6484044"/>
                  <a:gd name="connsiteY7" fmla="*/ 250610 h 3851449"/>
                  <a:gd name="connsiteX8" fmla="*/ 5953991 w 6484044"/>
                  <a:gd name="connsiteY8" fmla="*/ 195192 h 3851449"/>
                  <a:gd name="connsiteX9" fmla="*/ 6231082 w 6484044"/>
                  <a:gd name="connsiteY9" fmla="*/ 56647 h 3851449"/>
                  <a:gd name="connsiteX10" fmla="*/ 6258791 w 6484044"/>
                  <a:gd name="connsiteY10" fmla="*/ 42792 h 3851449"/>
                  <a:gd name="connsiteX11" fmla="*/ 6355773 w 6484044"/>
                  <a:gd name="connsiteY11" fmla="*/ 1228 h 3851449"/>
                  <a:gd name="connsiteX12" fmla="*/ 6411191 w 6484044"/>
                  <a:gd name="connsiteY12" fmla="*/ 15083 h 3851449"/>
                  <a:gd name="connsiteX13" fmla="*/ 6452755 w 6484044"/>
                  <a:gd name="connsiteY13" fmla="*/ 56647 h 3851449"/>
                  <a:gd name="connsiteX14" fmla="*/ 6480464 w 6484044"/>
                  <a:gd name="connsiteY14" fmla="*/ 125919 h 3851449"/>
                  <a:gd name="connsiteX15" fmla="*/ 6369628 w 6484044"/>
                  <a:gd name="connsiteY15" fmla="*/ 236756 h 3851449"/>
                  <a:gd name="connsiteX16" fmla="*/ 6300355 w 6484044"/>
                  <a:gd name="connsiteY16" fmla="*/ 319883 h 3851449"/>
                  <a:gd name="connsiteX17" fmla="*/ 5967846 w 6484044"/>
                  <a:gd name="connsiteY17" fmla="*/ 513847 h 3851449"/>
                  <a:gd name="connsiteX18" fmla="*/ 5482937 w 6484044"/>
                  <a:gd name="connsiteY18" fmla="*/ 818647 h 3851449"/>
                  <a:gd name="connsiteX19" fmla="*/ 4734791 w 6484044"/>
                  <a:gd name="connsiteY19" fmla="*/ 1275847 h 3851449"/>
                  <a:gd name="connsiteX20" fmla="*/ 3972791 w 6484044"/>
                  <a:gd name="connsiteY20" fmla="*/ 1705338 h 3851449"/>
                  <a:gd name="connsiteX21" fmla="*/ 2989119 w 6484044"/>
                  <a:gd name="connsiteY21" fmla="*/ 2314938 h 3851449"/>
                  <a:gd name="connsiteX22" fmla="*/ 2047010 w 6484044"/>
                  <a:gd name="connsiteY22" fmla="*/ 2869119 h 3851449"/>
                  <a:gd name="connsiteX23" fmla="*/ 1243446 w 6484044"/>
                  <a:gd name="connsiteY23" fmla="*/ 3340174 h 3851449"/>
                  <a:gd name="connsiteX24" fmla="*/ 910937 w 6484044"/>
                  <a:gd name="connsiteY24" fmla="*/ 3561847 h 3851449"/>
                  <a:gd name="connsiteX25" fmla="*/ 800101 w 6484044"/>
                  <a:gd name="connsiteY25" fmla="*/ 3589556 h 3851449"/>
                  <a:gd name="connsiteX26" fmla="*/ 121228 w 6484044"/>
                  <a:gd name="connsiteY26" fmla="*/ 3811228 h 3851449"/>
                  <a:gd name="connsiteX27" fmla="*/ 51955 w 6484044"/>
                  <a:gd name="connsiteY27" fmla="*/ 3797374 h 385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484044" h="3851449">
                    <a:moveTo>
                      <a:pt x="51955" y="3797374"/>
                    </a:moveTo>
                    <a:cubicBezTo>
                      <a:pt x="146628" y="3709629"/>
                      <a:pt x="460664" y="3446392"/>
                      <a:pt x="689264" y="3284756"/>
                    </a:cubicBezTo>
                    <a:cubicBezTo>
                      <a:pt x="917864" y="3123120"/>
                      <a:pt x="1162628" y="2982265"/>
                      <a:pt x="1423555" y="2827556"/>
                    </a:cubicBezTo>
                    <a:cubicBezTo>
                      <a:pt x="1684482" y="2672847"/>
                      <a:pt x="1929246" y="2545846"/>
                      <a:pt x="2254828" y="2356501"/>
                    </a:cubicBezTo>
                    <a:cubicBezTo>
                      <a:pt x="2580410" y="2167156"/>
                      <a:pt x="2959101" y="1933937"/>
                      <a:pt x="3377046" y="1691483"/>
                    </a:cubicBezTo>
                    <a:cubicBezTo>
                      <a:pt x="3794992" y="1449028"/>
                      <a:pt x="4762501" y="901774"/>
                      <a:pt x="4762501" y="901774"/>
                    </a:cubicBezTo>
                    <a:lnTo>
                      <a:pt x="5746173" y="333738"/>
                    </a:lnTo>
                    <a:cubicBezTo>
                      <a:pt x="5937828" y="225211"/>
                      <a:pt x="5877792" y="273701"/>
                      <a:pt x="5912428" y="250610"/>
                    </a:cubicBezTo>
                    <a:cubicBezTo>
                      <a:pt x="5947064" y="227519"/>
                      <a:pt x="5900882" y="227519"/>
                      <a:pt x="5953991" y="195192"/>
                    </a:cubicBezTo>
                    <a:cubicBezTo>
                      <a:pt x="6007100" y="162865"/>
                      <a:pt x="6231082" y="56647"/>
                      <a:pt x="6231082" y="56647"/>
                    </a:cubicBezTo>
                    <a:cubicBezTo>
                      <a:pt x="6281882" y="31247"/>
                      <a:pt x="6238009" y="52028"/>
                      <a:pt x="6258791" y="42792"/>
                    </a:cubicBezTo>
                    <a:cubicBezTo>
                      <a:pt x="6279573" y="33556"/>
                      <a:pt x="6330373" y="5846"/>
                      <a:pt x="6355773" y="1228"/>
                    </a:cubicBezTo>
                    <a:cubicBezTo>
                      <a:pt x="6381173" y="-3390"/>
                      <a:pt x="6395027" y="5846"/>
                      <a:pt x="6411191" y="15083"/>
                    </a:cubicBezTo>
                    <a:cubicBezTo>
                      <a:pt x="6427355" y="24320"/>
                      <a:pt x="6441210" y="38174"/>
                      <a:pt x="6452755" y="56647"/>
                    </a:cubicBezTo>
                    <a:cubicBezTo>
                      <a:pt x="6464300" y="75120"/>
                      <a:pt x="6494318" y="95901"/>
                      <a:pt x="6480464" y="125919"/>
                    </a:cubicBezTo>
                    <a:cubicBezTo>
                      <a:pt x="6466610" y="155937"/>
                      <a:pt x="6399646" y="204429"/>
                      <a:pt x="6369628" y="236756"/>
                    </a:cubicBezTo>
                    <a:cubicBezTo>
                      <a:pt x="6339610" y="269083"/>
                      <a:pt x="6367319" y="273701"/>
                      <a:pt x="6300355" y="319883"/>
                    </a:cubicBezTo>
                    <a:cubicBezTo>
                      <a:pt x="6233391" y="366065"/>
                      <a:pt x="6104082" y="430720"/>
                      <a:pt x="5967846" y="513847"/>
                    </a:cubicBezTo>
                    <a:cubicBezTo>
                      <a:pt x="5831610" y="596974"/>
                      <a:pt x="5482937" y="818647"/>
                      <a:pt x="5482937" y="818647"/>
                    </a:cubicBezTo>
                    <a:cubicBezTo>
                      <a:pt x="5277428" y="945647"/>
                      <a:pt x="4986482" y="1128065"/>
                      <a:pt x="4734791" y="1275847"/>
                    </a:cubicBezTo>
                    <a:cubicBezTo>
                      <a:pt x="4483100" y="1423629"/>
                      <a:pt x="4263736" y="1532156"/>
                      <a:pt x="3972791" y="1705338"/>
                    </a:cubicBezTo>
                    <a:cubicBezTo>
                      <a:pt x="3681846" y="1878520"/>
                      <a:pt x="3310083" y="2120974"/>
                      <a:pt x="2989119" y="2314938"/>
                    </a:cubicBezTo>
                    <a:cubicBezTo>
                      <a:pt x="2668156" y="2508901"/>
                      <a:pt x="2047010" y="2869119"/>
                      <a:pt x="2047010" y="2869119"/>
                    </a:cubicBezTo>
                    <a:lnTo>
                      <a:pt x="1243446" y="3340174"/>
                    </a:lnTo>
                    <a:cubicBezTo>
                      <a:pt x="1054101" y="3455629"/>
                      <a:pt x="984828" y="3520283"/>
                      <a:pt x="910937" y="3561847"/>
                    </a:cubicBezTo>
                    <a:cubicBezTo>
                      <a:pt x="837046" y="3603411"/>
                      <a:pt x="931719" y="3547992"/>
                      <a:pt x="800101" y="3589556"/>
                    </a:cubicBezTo>
                    <a:cubicBezTo>
                      <a:pt x="668483" y="3631120"/>
                      <a:pt x="243610" y="3774283"/>
                      <a:pt x="121228" y="3811228"/>
                    </a:cubicBezTo>
                    <a:cubicBezTo>
                      <a:pt x="-1154" y="3848173"/>
                      <a:pt x="-42718" y="3885119"/>
                      <a:pt x="51955" y="3797374"/>
                    </a:cubicBezTo>
                    <a:close/>
                  </a:path>
                </a:pathLst>
              </a:custGeom>
              <a:solidFill>
                <a:srgbClr val="800000">
                  <a:alpha val="5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19" bIns="45719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5" name="流程图: 联系 202">
              <a:extLst>
                <a:ext uri="{FF2B5EF4-FFF2-40B4-BE49-F238E27FC236}">
                  <a16:creationId xmlns:a16="http://schemas.microsoft.com/office/drawing/2014/main" id="{8FC4B280-FBBE-124D-A4F0-0C0DAE365D4B}"/>
                </a:ext>
              </a:extLst>
            </p:cNvPr>
            <p:cNvSpPr/>
            <p:nvPr/>
          </p:nvSpPr>
          <p:spPr>
            <a:xfrm>
              <a:off x="7058025" y="4503738"/>
              <a:ext cx="128588" cy="128587"/>
            </a:xfrm>
            <a:prstGeom prst="flowChartConnector">
              <a:avLst/>
            </a:prstGeom>
            <a:solidFill>
              <a:srgbClr val="7030A0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流程图: 联系 202">
              <a:extLst>
                <a:ext uri="{FF2B5EF4-FFF2-40B4-BE49-F238E27FC236}">
                  <a16:creationId xmlns:a16="http://schemas.microsoft.com/office/drawing/2014/main" id="{82CEBB0A-B020-5F41-95B4-923D16319C76}"/>
                </a:ext>
              </a:extLst>
            </p:cNvPr>
            <p:cNvSpPr/>
            <p:nvPr/>
          </p:nvSpPr>
          <p:spPr>
            <a:xfrm>
              <a:off x="7123113" y="4551363"/>
              <a:ext cx="128587" cy="130175"/>
            </a:xfrm>
            <a:prstGeom prst="flowChartConnector">
              <a:avLst/>
            </a:prstGeom>
            <a:solidFill>
              <a:srgbClr val="7030A0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流程图: 联系 202">
              <a:extLst>
                <a:ext uri="{FF2B5EF4-FFF2-40B4-BE49-F238E27FC236}">
                  <a16:creationId xmlns:a16="http://schemas.microsoft.com/office/drawing/2014/main" id="{DE602324-A525-C547-A89A-A5495F060C91}"/>
                </a:ext>
              </a:extLst>
            </p:cNvPr>
            <p:cNvSpPr/>
            <p:nvPr/>
          </p:nvSpPr>
          <p:spPr>
            <a:xfrm>
              <a:off x="5822950" y="5611813"/>
              <a:ext cx="130175" cy="130175"/>
            </a:xfrm>
            <a:prstGeom prst="flowChartConnector">
              <a:avLst/>
            </a:prstGeom>
            <a:solidFill>
              <a:srgbClr val="7030A0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流程图: 联系 202">
              <a:extLst>
                <a:ext uri="{FF2B5EF4-FFF2-40B4-BE49-F238E27FC236}">
                  <a16:creationId xmlns:a16="http://schemas.microsoft.com/office/drawing/2014/main" id="{160FACF9-92DF-1A48-90D5-0B41091C14A8}"/>
                </a:ext>
              </a:extLst>
            </p:cNvPr>
            <p:cNvSpPr/>
            <p:nvPr/>
          </p:nvSpPr>
          <p:spPr>
            <a:xfrm>
              <a:off x="5735638" y="5578475"/>
              <a:ext cx="128587" cy="130175"/>
            </a:xfrm>
            <a:prstGeom prst="flowChartConnector">
              <a:avLst/>
            </a:prstGeom>
            <a:solidFill>
              <a:srgbClr val="7030A0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9" name="图片 102">
              <a:extLst>
                <a:ext uri="{FF2B5EF4-FFF2-40B4-BE49-F238E27FC236}">
                  <a16:creationId xmlns:a16="http://schemas.microsoft.com/office/drawing/2014/main" id="{F50148AB-1666-F34F-A532-4B84790CA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6100" y="4246563"/>
              <a:ext cx="1812925" cy="192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流程图: 联系 202">
              <a:extLst>
                <a:ext uri="{FF2B5EF4-FFF2-40B4-BE49-F238E27FC236}">
                  <a16:creationId xmlns:a16="http://schemas.microsoft.com/office/drawing/2014/main" id="{13C11916-EFE5-5845-9011-367E00112209}"/>
                </a:ext>
              </a:extLst>
            </p:cNvPr>
            <p:cNvSpPr/>
            <p:nvPr/>
          </p:nvSpPr>
          <p:spPr>
            <a:xfrm>
              <a:off x="8272463" y="5062538"/>
              <a:ext cx="128587" cy="128587"/>
            </a:xfrm>
            <a:prstGeom prst="flowChartConnector">
              <a:avLst/>
            </a:prstGeom>
            <a:solidFill>
              <a:srgbClr val="7030A0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" name="流程图: 联系 202">
              <a:extLst>
                <a:ext uri="{FF2B5EF4-FFF2-40B4-BE49-F238E27FC236}">
                  <a16:creationId xmlns:a16="http://schemas.microsoft.com/office/drawing/2014/main" id="{C1FF924F-7D26-2F4C-8406-E0C50AEA56D4}"/>
                </a:ext>
              </a:extLst>
            </p:cNvPr>
            <p:cNvSpPr/>
            <p:nvPr/>
          </p:nvSpPr>
          <p:spPr>
            <a:xfrm>
              <a:off x="9720263" y="5062538"/>
              <a:ext cx="128587" cy="128587"/>
            </a:xfrm>
            <a:prstGeom prst="flowChartConnector">
              <a:avLst/>
            </a:prstGeom>
            <a:solidFill>
              <a:srgbClr val="7030A0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流程图: 联系 202">
              <a:extLst>
                <a:ext uri="{FF2B5EF4-FFF2-40B4-BE49-F238E27FC236}">
                  <a16:creationId xmlns:a16="http://schemas.microsoft.com/office/drawing/2014/main" id="{B7F86AF9-CA4F-D84D-A7DE-775988D09FFD}"/>
                </a:ext>
              </a:extLst>
            </p:cNvPr>
            <p:cNvSpPr/>
            <p:nvPr/>
          </p:nvSpPr>
          <p:spPr>
            <a:xfrm>
              <a:off x="8974138" y="4181475"/>
              <a:ext cx="128587" cy="130175"/>
            </a:xfrm>
            <a:prstGeom prst="flowChartConnector">
              <a:avLst/>
            </a:prstGeom>
            <a:solidFill>
              <a:srgbClr val="7030A0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流程图: 联系 202">
              <a:extLst>
                <a:ext uri="{FF2B5EF4-FFF2-40B4-BE49-F238E27FC236}">
                  <a16:creationId xmlns:a16="http://schemas.microsoft.com/office/drawing/2014/main" id="{77D980A4-E238-C748-BDF9-2488FAA73A49}"/>
                </a:ext>
              </a:extLst>
            </p:cNvPr>
            <p:cNvSpPr/>
            <p:nvPr/>
          </p:nvSpPr>
          <p:spPr>
            <a:xfrm>
              <a:off x="8974138" y="6072188"/>
              <a:ext cx="128587" cy="130175"/>
            </a:xfrm>
            <a:prstGeom prst="flowChartConnector">
              <a:avLst/>
            </a:prstGeom>
            <a:solidFill>
              <a:srgbClr val="7030A0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6" name="TextBox 4">
            <a:extLst>
              <a:ext uri="{FF2B5EF4-FFF2-40B4-BE49-F238E27FC236}">
                <a16:creationId xmlns:a16="http://schemas.microsoft.com/office/drawing/2014/main" id="{87685664-9824-B548-82FC-7FB175A3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05664"/>
            <a:ext cx="69776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Calibri" pitchFamily="34" charset="0"/>
              </a:rPr>
              <a:t>Maninis</a:t>
            </a:r>
            <a:r>
              <a:rPr lang="en-US" altLang="zh-CN" sz="1400" dirty="0">
                <a:latin typeface="Calibri" pitchFamily="34" charset="0"/>
              </a:rPr>
              <a:t> et al. “Deep Extreme Cut: From Extreme Points to Object Segmentation”, CVPR 2018.</a:t>
            </a:r>
          </a:p>
        </p:txBody>
      </p:sp>
    </p:spTree>
    <p:extLst>
      <p:ext uri="{BB962C8B-B14F-4D97-AF65-F5344CB8AC3E}">
        <p14:creationId xmlns:p14="http://schemas.microsoft.com/office/powerpoint/2010/main" val="32880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75948D-9958-EB47-84C5-217C87E89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Inside</a:t>
            </a:r>
            <a:r>
              <a:rPr lang="en-US" dirty="0"/>
              <a:t> guidance (1 click)</a:t>
            </a:r>
          </a:p>
          <a:p>
            <a:pPr lvl="1"/>
            <a:r>
              <a:rPr lang="en-US" dirty="0"/>
              <a:t>Interior point located roughly at the object center </a:t>
            </a:r>
          </a:p>
          <a:p>
            <a:pPr lvl="1"/>
            <a:r>
              <a:rPr lang="en-US" dirty="0"/>
              <a:t>Disambiguate the segmentation target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Outside</a:t>
            </a:r>
            <a:r>
              <a:rPr lang="en-US" dirty="0"/>
              <a:t> guidance (2 clicks)</a:t>
            </a:r>
          </a:p>
          <a:p>
            <a:pPr lvl="1"/>
            <a:r>
              <a:rPr lang="en-US" dirty="0"/>
              <a:t>2 corner clicks of a box enclosing the object</a:t>
            </a:r>
          </a:p>
          <a:p>
            <a:pPr lvl="1"/>
            <a:r>
              <a:rPr lang="en-US" dirty="0"/>
              <a:t>Indicate the background region </a:t>
            </a:r>
          </a:p>
          <a:p>
            <a:pPr lvl="1"/>
            <a:r>
              <a:rPr lang="en-US" dirty="0"/>
              <a:t>The remaining 2 corners can be inferred automatically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72B82-77E3-AE40-90E4-133928B4DB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C651D1-E218-5640-AF1D-77379373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Inside</a:t>
            </a:r>
            <a:r>
              <a:rPr lang="en-US" altLang="zh-CN" dirty="0"/>
              <a:t>-</a:t>
            </a:r>
            <a:r>
              <a:rPr lang="en-US" altLang="zh-CN" dirty="0">
                <a:solidFill>
                  <a:srgbClr val="0070C0"/>
                </a:solidFill>
              </a:rPr>
              <a:t>Outside</a:t>
            </a:r>
            <a:r>
              <a:rPr lang="en-US" altLang="zh-CN" dirty="0"/>
              <a:t> Guidance (IOG)</a:t>
            </a:r>
            <a:endParaRPr lang="en-US" dirty="0"/>
          </a:p>
        </p:txBody>
      </p:sp>
      <p:pic>
        <p:nvPicPr>
          <p:cNvPr id="5" name="图片 103">
            <a:extLst>
              <a:ext uri="{FF2B5EF4-FFF2-40B4-BE49-F238E27FC236}">
                <a16:creationId xmlns:a16="http://schemas.microsoft.com/office/drawing/2014/main" id="{E8EE7D03-0AF0-7844-B48A-C13F53A790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5618" y="3304953"/>
            <a:ext cx="2036763" cy="172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流程图: 联系 202">
            <a:extLst>
              <a:ext uri="{FF2B5EF4-FFF2-40B4-BE49-F238E27FC236}">
                <a16:creationId xmlns:a16="http://schemas.microsoft.com/office/drawing/2014/main" id="{FF1F6D7D-3764-9240-977D-5D4A3AC8E4B9}"/>
              </a:ext>
            </a:extLst>
          </p:cNvPr>
          <p:cNvSpPr/>
          <p:nvPr/>
        </p:nvSpPr>
        <p:spPr>
          <a:xfrm>
            <a:off x="9019514" y="3709826"/>
            <a:ext cx="192087" cy="19050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bg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D39CB6-4D8F-D946-8C38-293D4F57B3E4}"/>
              </a:ext>
            </a:extLst>
          </p:cNvPr>
          <p:cNvGrpSpPr>
            <a:grpSpLocks/>
          </p:cNvGrpSpPr>
          <p:nvPr/>
        </p:nvGrpSpPr>
        <p:grpSpPr bwMode="auto">
          <a:xfrm>
            <a:off x="8556697" y="3281752"/>
            <a:ext cx="2027237" cy="1765055"/>
            <a:chOff x="9345325" y="3914924"/>
            <a:chExt cx="2027707" cy="1765172"/>
          </a:xfrm>
        </p:grpSpPr>
        <p:sp>
          <p:nvSpPr>
            <p:cNvPr id="8" name="Rectangle 146">
              <a:extLst>
                <a:ext uri="{FF2B5EF4-FFF2-40B4-BE49-F238E27FC236}">
                  <a16:creationId xmlns:a16="http://schemas.microsoft.com/office/drawing/2014/main" id="{07D99B01-1B70-4143-A7E9-A4997EF75F7F}"/>
                </a:ext>
              </a:extLst>
            </p:cNvPr>
            <p:cNvSpPr/>
            <p:nvPr/>
          </p:nvSpPr>
          <p:spPr>
            <a:xfrm>
              <a:off x="9434246" y="3960965"/>
              <a:ext cx="1859393" cy="1695929"/>
            </a:xfrm>
            <a:prstGeom prst="rect">
              <a:avLst/>
            </a:prstGeom>
            <a:noFill/>
            <a:ln w="22225">
              <a:solidFill>
                <a:srgbClr val="00F26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流程图: 联系 201">
              <a:extLst>
                <a:ext uri="{FF2B5EF4-FFF2-40B4-BE49-F238E27FC236}">
                  <a16:creationId xmlns:a16="http://schemas.microsoft.com/office/drawing/2014/main" id="{5A4C9B63-98F1-3649-9367-9B1C4735B6F5}"/>
                </a:ext>
              </a:extLst>
            </p:cNvPr>
            <p:cNvSpPr/>
            <p:nvPr/>
          </p:nvSpPr>
          <p:spPr>
            <a:xfrm>
              <a:off x="11182488" y="5489583"/>
              <a:ext cx="190544" cy="190513"/>
            </a:xfrm>
            <a:prstGeom prst="flowChartConnector">
              <a:avLst/>
            </a:prstGeom>
            <a:solidFill>
              <a:srgbClr val="4472C4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流程图: 联系 201">
              <a:extLst>
                <a:ext uri="{FF2B5EF4-FFF2-40B4-BE49-F238E27FC236}">
                  <a16:creationId xmlns:a16="http://schemas.microsoft.com/office/drawing/2014/main" id="{01ECC59E-FAC6-734F-8471-C7A6425DEF9D}"/>
                </a:ext>
              </a:extLst>
            </p:cNvPr>
            <p:cNvSpPr/>
            <p:nvPr/>
          </p:nvSpPr>
          <p:spPr>
            <a:xfrm>
              <a:off x="9345325" y="3914924"/>
              <a:ext cx="190544" cy="190513"/>
            </a:xfrm>
            <a:prstGeom prst="flowChartConnector">
              <a:avLst/>
            </a:prstGeom>
            <a:solidFill>
              <a:srgbClr val="4472C4"/>
            </a:solidFill>
            <a:ln w="19050">
              <a:solidFill>
                <a:schemeClr val="bg1"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" name="组合 96">
            <a:extLst>
              <a:ext uri="{FF2B5EF4-FFF2-40B4-BE49-F238E27FC236}">
                <a16:creationId xmlns:a16="http://schemas.microsoft.com/office/drawing/2014/main" id="{4170C2EA-FB16-CC41-8180-423330D98148}"/>
              </a:ext>
            </a:extLst>
          </p:cNvPr>
          <p:cNvGrpSpPr>
            <a:grpSpLocks/>
          </p:cNvGrpSpPr>
          <p:nvPr/>
        </p:nvGrpSpPr>
        <p:grpSpPr bwMode="auto">
          <a:xfrm>
            <a:off x="8560666" y="1447578"/>
            <a:ext cx="2019300" cy="1722438"/>
            <a:chOff x="3481035" y="-118753"/>
            <a:chExt cx="8297583" cy="6592011"/>
          </a:xfrm>
        </p:grpSpPr>
        <p:pic>
          <p:nvPicPr>
            <p:cNvPr id="12" name="Picture 51">
              <a:extLst>
                <a:ext uri="{FF2B5EF4-FFF2-40B4-BE49-F238E27FC236}">
                  <a16:creationId xmlns:a16="http://schemas.microsoft.com/office/drawing/2014/main" id="{0F0E30FF-19A8-9D44-B95B-F6541C6B6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035" y="-118753"/>
              <a:ext cx="8297583" cy="6592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任意多边形 98">
              <a:extLst>
                <a:ext uri="{FF2B5EF4-FFF2-40B4-BE49-F238E27FC236}">
                  <a16:creationId xmlns:a16="http://schemas.microsoft.com/office/drawing/2014/main" id="{4AC74369-7CC0-C142-96B9-7CE8C2E30C2A}"/>
                </a:ext>
              </a:extLst>
            </p:cNvPr>
            <p:cNvSpPr/>
            <p:nvPr/>
          </p:nvSpPr>
          <p:spPr>
            <a:xfrm>
              <a:off x="4394291" y="1053486"/>
              <a:ext cx="6484118" cy="3850246"/>
            </a:xfrm>
            <a:custGeom>
              <a:avLst/>
              <a:gdLst>
                <a:gd name="connsiteX0" fmla="*/ 51955 w 6484044"/>
                <a:gd name="connsiteY0" fmla="*/ 3797374 h 3851449"/>
                <a:gd name="connsiteX1" fmla="*/ 689264 w 6484044"/>
                <a:gd name="connsiteY1" fmla="*/ 3284756 h 3851449"/>
                <a:gd name="connsiteX2" fmla="*/ 1423555 w 6484044"/>
                <a:gd name="connsiteY2" fmla="*/ 2827556 h 3851449"/>
                <a:gd name="connsiteX3" fmla="*/ 2254828 w 6484044"/>
                <a:gd name="connsiteY3" fmla="*/ 2356501 h 3851449"/>
                <a:gd name="connsiteX4" fmla="*/ 3377046 w 6484044"/>
                <a:gd name="connsiteY4" fmla="*/ 1691483 h 3851449"/>
                <a:gd name="connsiteX5" fmla="*/ 4762501 w 6484044"/>
                <a:gd name="connsiteY5" fmla="*/ 901774 h 3851449"/>
                <a:gd name="connsiteX6" fmla="*/ 5746173 w 6484044"/>
                <a:gd name="connsiteY6" fmla="*/ 333738 h 3851449"/>
                <a:gd name="connsiteX7" fmla="*/ 5912428 w 6484044"/>
                <a:gd name="connsiteY7" fmla="*/ 250610 h 3851449"/>
                <a:gd name="connsiteX8" fmla="*/ 5953991 w 6484044"/>
                <a:gd name="connsiteY8" fmla="*/ 195192 h 3851449"/>
                <a:gd name="connsiteX9" fmla="*/ 6231082 w 6484044"/>
                <a:gd name="connsiteY9" fmla="*/ 56647 h 3851449"/>
                <a:gd name="connsiteX10" fmla="*/ 6258791 w 6484044"/>
                <a:gd name="connsiteY10" fmla="*/ 42792 h 3851449"/>
                <a:gd name="connsiteX11" fmla="*/ 6355773 w 6484044"/>
                <a:gd name="connsiteY11" fmla="*/ 1228 h 3851449"/>
                <a:gd name="connsiteX12" fmla="*/ 6411191 w 6484044"/>
                <a:gd name="connsiteY12" fmla="*/ 15083 h 3851449"/>
                <a:gd name="connsiteX13" fmla="*/ 6452755 w 6484044"/>
                <a:gd name="connsiteY13" fmla="*/ 56647 h 3851449"/>
                <a:gd name="connsiteX14" fmla="*/ 6480464 w 6484044"/>
                <a:gd name="connsiteY14" fmla="*/ 125919 h 3851449"/>
                <a:gd name="connsiteX15" fmla="*/ 6369628 w 6484044"/>
                <a:gd name="connsiteY15" fmla="*/ 236756 h 3851449"/>
                <a:gd name="connsiteX16" fmla="*/ 6300355 w 6484044"/>
                <a:gd name="connsiteY16" fmla="*/ 319883 h 3851449"/>
                <a:gd name="connsiteX17" fmla="*/ 5967846 w 6484044"/>
                <a:gd name="connsiteY17" fmla="*/ 513847 h 3851449"/>
                <a:gd name="connsiteX18" fmla="*/ 5482937 w 6484044"/>
                <a:gd name="connsiteY18" fmla="*/ 818647 h 3851449"/>
                <a:gd name="connsiteX19" fmla="*/ 4734791 w 6484044"/>
                <a:gd name="connsiteY19" fmla="*/ 1275847 h 3851449"/>
                <a:gd name="connsiteX20" fmla="*/ 3972791 w 6484044"/>
                <a:gd name="connsiteY20" fmla="*/ 1705338 h 3851449"/>
                <a:gd name="connsiteX21" fmla="*/ 2989119 w 6484044"/>
                <a:gd name="connsiteY21" fmla="*/ 2314938 h 3851449"/>
                <a:gd name="connsiteX22" fmla="*/ 2047010 w 6484044"/>
                <a:gd name="connsiteY22" fmla="*/ 2869119 h 3851449"/>
                <a:gd name="connsiteX23" fmla="*/ 1243446 w 6484044"/>
                <a:gd name="connsiteY23" fmla="*/ 3340174 h 3851449"/>
                <a:gd name="connsiteX24" fmla="*/ 910937 w 6484044"/>
                <a:gd name="connsiteY24" fmla="*/ 3561847 h 3851449"/>
                <a:gd name="connsiteX25" fmla="*/ 800101 w 6484044"/>
                <a:gd name="connsiteY25" fmla="*/ 3589556 h 3851449"/>
                <a:gd name="connsiteX26" fmla="*/ 121228 w 6484044"/>
                <a:gd name="connsiteY26" fmla="*/ 3811228 h 3851449"/>
                <a:gd name="connsiteX27" fmla="*/ 51955 w 6484044"/>
                <a:gd name="connsiteY27" fmla="*/ 3797374 h 385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84044" h="3851449">
                  <a:moveTo>
                    <a:pt x="51955" y="3797374"/>
                  </a:moveTo>
                  <a:cubicBezTo>
                    <a:pt x="146628" y="3709629"/>
                    <a:pt x="460664" y="3446392"/>
                    <a:pt x="689264" y="3284756"/>
                  </a:cubicBezTo>
                  <a:cubicBezTo>
                    <a:pt x="917864" y="3123120"/>
                    <a:pt x="1162628" y="2982265"/>
                    <a:pt x="1423555" y="2827556"/>
                  </a:cubicBezTo>
                  <a:cubicBezTo>
                    <a:pt x="1684482" y="2672847"/>
                    <a:pt x="1929246" y="2545846"/>
                    <a:pt x="2254828" y="2356501"/>
                  </a:cubicBezTo>
                  <a:cubicBezTo>
                    <a:pt x="2580410" y="2167156"/>
                    <a:pt x="2959101" y="1933937"/>
                    <a:pt x="3377046" y="1691483"/>
                  </a:cubicBezTo>
                  <a:cubicBezTo>
                    <a:pt x="3794992" y="1449028"/>
                    <a:pt x="4762501" y="901774"/>
                    <a:pt x="4762501" y="901774"/>
                  </a:cubicBezTo>
                  <a:lnTo>
                    <a:pt x="5746173" y="333738"/>
                  </a:lnTo>
                  <a:cubicBezTo>
                    <a:pt x="5937828" y="225211"/>
                    <a:pt x="5877792" y="273701"/>
                    <a:pt x="5912428" y="250610"/>
                  </a:cubicBezTo>
                  <a:cubicBezTo>
                    <a:pt x="5947064" y="227519"/>
                    <a:pt x="5900882" y="227519"/>
                    <a:pt x="5953991" y="195192"/>
                  </a:cubicBezTo>
                  <a:cubicBezTo>
                    <a:pt x="6007100" y="162865"/>
                    <a:pt x="6231082" y="56647"/>
                    <a:pt x="6231082" y="56647"/>
                  </a:cubicBezTo>
                  <a:cubicBezTo>
                    <a:pt x="6281882" y="31247"/>
                    <a:pt x="6238009" y="52028"/>
                    <a:pt x="6258791" y="42792"/>
                  </a:cubicBezTo>
                  <a:cubicBezTo>
                    <a:pt x="6279573" y="33556"/>
                    <a:pt x="6330373" y="5846"/>
                    <a:pt x="6355773" y="1228"/>
                  </a:cubicBezTo>
                  <a:cubicBezTo>
                    <a:pt x="6381173" y="-3390"/>
                    <a:pt x="6395027" y="5846"/>
                    <a:pt x="6411191" y="15083"/>
                  </a:cubicBezTo>
                  <a:cubicBezTo>
                    <a:pt x="6427355" y="24320"/>
                    <a:pt x="6441210" y="38174"/>
                    <a:pt x="6452755" y="56647"/>
                  </a:cubicBezTo>
                  <a:cubicBezTo>
                    <a:pt x="6464300" y="75120"/>
                    <a:pt x="6494318" y="95901"/>
                    <a:pt x="6480464" y="125919"/>
                  </a:cubicBezTo>
                  <a:cubicBezTo>
                    <a:pt x="6466610" y="155937"/>
                    <a:pt x="6399646" y="204429"/>
                    <a:pt x="6369628" y="236756"/>
                  </a:cubicBezTo>
                  <a:cubicBezTo>
                    <a:pt x="6339610" y="269083"/>
                    <a:pt x="6367319" y="273701"/>
                    <a:pt x="6300355" y="319883"/>
                  </a:cubicBezTo>
                  <a:cubicBezTo>
                    <a:pt x="6233391" y="366065"/>
                    <a:pt x="6104082" y="430720"/>
                    <a:pt x="5967846" y="513847"/>
                  </a:cubicBezTo>
                  <a:cubicBezTo>
                    <a:pt x="5831610" y="596974"/>
                    <a:pt x="5482937" y="818647"/>
                    <a:pt x="5482937" y="818647"/>
                  </a:cubicBezTo>
                  <a:cubicBezTo>
                    <a:pt x="5277428" y="945647"/>
                    <a:pt x="4986482" y="1128065"/>
                    <a:pt x="4734791" y="1275847"/>
                  </a:cubicBezTo>
                  <a:cubicBezTo>
                    <a:pt x="4483100" y="1423629"/>
                    <a:pt x="4263736" y="1532156"/>
                    <a:pt x="3972791" y="1705338"/>
                  </a:cubicBezTo>
                  <a:cubicBezTo>
                    <a:pt x="3681846" y="1878520"/>
                    <a:pt x="3310083" y="2120974"/>
                    <a:pt x="2989119" y="2314938"/>
                  </a:cubicBezTo>
                  <a:cubicBezTo>
                    <a:pt x="2668156" y="2508901"/>
                    <a:pt x="2047010" y="2869119"/>
                    <a:pt x="2047010" y="2869119"/>
                  </a:cubicBezTo>
                  <a:lnTo>
                    <a:pt x="1243446" y="3340174"/>
                  </a:lnTo>
                  <a:cubicBezTo>
                    <a:pt x="1054101" y="3455629"/>
                    <a:pt x="984828" y="3520283"/>
                    <a:pt x="910937" y="3561847"/>
                  </a:cubicBezTo>
                  <a:cubicBezTo>
                    <a:pt x="837046" y="3603411"/>
                    <a:pt x="931719" y="3547992"/>
                    <a:pt x="800101" y="3589556"/>
                  </a:cubicBezTo>
                  <a:cubicBezTo>
                    <a:pt x="668483" y="3631120"/>
                    <a:pt x="243610" y="3774283"/>
                    <a:pt x="121228" y="3811228"/>
                  </a:cubicBezTo>
                  <a:cubicBezTo>
                    <a:pt x="-1154" y="3848173"/>
                    <a:pt x="-42718" y="3885119"/>
                    <a:pt x="51955" y="3797374"/>
                  </a:cubicBezTo>
                  <a:close/>
                </a:path>
              </a:pathLst>
            </a:custGeom>
            <a:solidFill>
              <a:srgbClr val="800000">
                <a:alpha val="51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5719" bIns="45719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流程图: 联系 202">
            <a:extLst>
              <a:ext uri="{FF2B5EF4-FFF2-40B4-BE49-F238E27FC236}">
                <a16:creationId xmlns:a16="http://schemas.microsoft.com/office/drawing/2014/main" id="{A5900033-BAC1-3245-B3FB-079F17F327C3}"/>
              </a:ext>
            </a:extLst>
          </p:cNvPr>
          <p:cNvSpPr/>
          <p:nvPr/>
        </p:nvSpPr>
        <p:spPr>
          <a:xfrm>
            <a:off x="9475066" y="2125380"/>
            <a:ext cx="190500" cy="19050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bg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Rectangle 153">
            <a:extLst>
              <a:ext uri="{FF2B5EF4-FFF2-40B4-BE49-F238E27FC236}">
                <a16:creationId xmlns:a16="http://schemas.microsoft.com/office/drawing/2014/main" id="{E8C4C511-3EA7-F940-9BF6-218D78B73E69}"/>
              </a:ext>
            </a:extLst>
          </p:cNvPr>
          <p:cNvSpPr/>
          <p:nvPr/>
        </p:nvSpPr>
        <p:spPr bwMode="auto">
          <a:xfrm>
            <a:off x="8748785" y="1671480"/>
            <a:ext cx="1644650" cy="1177008"/>
          </a:xfrm>
          <a:prstGeom prst="rect">
            <a:avLst/>
          </a:prstGeom>
          <a:noFill/>
          <a:ln w="22225">
            <a:solidFill>
              <a:srgbClr val="00F26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流程图: 联系 201">
            <a:extLst>
              <a:ext uri="{FF2B5EF4-FFF2-40B4-BE49-F238E27FC236}">
                <a16:creationId xmlns:a16="http://schemas.microsoft.com/office/drawing/2014/main" id="{8150FD60-71DE-C448-B38C-13DC736026F6}"/>
              </a:ext>
            </a:extLst>
          </p:cNvPr>
          <p:cNvSpPr/>
          <p:nvPr/>
        </p:nvSpPr>
        <p:spPr bwMode="auto">
          <a:xfrm>
            <a:off x="8711784" y="2680825"/>
            <a:ext cx="190500" cy="190500"/>
          </a:xfrm>
          <a:prstGeom prst="flowChartConnector">
            <a:avLst/>
          </a:prstGeom>
          <a:solidFill>
            <a:srgbClr val="4472C4"/>
          </a:solidFill>
          <a:ln w="19050">
            <a:solidFill>
              <a:schemeClr val="bg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流程图: 联系 201">
            <a:extLst>
              <a:ext uri="{FF2B5EF4-FFF2-40B4-BE49-F238E27FC236}">
                <a16:creationId xmlns:a16="http://schemas.microsoft.com/office/drawing/2014/main" id="{F480BEEA-68EB-CC4C-8524-7F06645292E1}"/>
              </a:ext>
            </a:extLst>
          </p:cNvPr>
          <p:cNvSpPr/>
          <p:nvPr/>
        </p:nvSpPr>
        <p:spPr bwMode="auto">
          <a:xfrm>
            <a:off x="10265641" y="1617427"/>
            <a:ext cx="190500" cy="190500"/>
          </a:xfrm>
          <a:prstGeom prst="flowChartConnector">
            <a:avLst/>
          </a:prstGeom>
          <a:solidFill>
            <a:srgbClr val="4472C4"/>
          </a:solidFill>
          <a:ln w="19050">
            <a:solidFill>
              <a:schemeClr val="bg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9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648D9-368B-9F41-87CA-EDB263E5D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1905001"/>
          </a:xfrm>
        </p:spPr>
        <p:txBody>
          <a:bodyPr/>
          <a:lstStyle/>
          <a:p>
            <a:r>
              <a:rPr lang="en-US" dirty="0"/>
              <a:t>Click on a corner point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on the symmetrical corner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on the object center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0C16-B0D5-AB4F-8FF3-830FC5A0A4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3F7FE-21C4-6F49-8962-97ABAF2C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Clicking Paradigm</a:t>
            </a:r>
            <a:endParaRPr 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B7F2FBC-6479-C149-A129-246716C01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81" y="4503739"/>
            <a:ext cx="515461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>
                <a:latin typeface="Calibri" pitchFamily="34" charset="0"/>
              </a:rPr>
              <a:t>The vertical and horizontal guided lines </a:t>
            </a:r>
          </a:p>
          <a:p>
            <a:pPr algn="ctr"/>
            <a:r>
              <a:rPr lang="en-US" altLang="zh-CN" sz="2400" i="1" dirty="0">
                <a:latin typeface="Calibri" pitchFamily="34" charset="0"/>
              </a:rPr>
              <a:t>are used to make the box visible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113EEBD-3594-0647-9FF0-EF20414E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0863" y="1865313"/>
            <a:ext cx="46799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03C57149-4C0D-0B47-9875-6AAA58AD3578}"/>
              </a:ext>
            </a:extLst>
          </p:cNvPr>
          <p:cNvCxnSpPr/>
          <p:nvPr/>
        </p:nvCxnSpPr>
        <p:spPr>
          <a:xfrm>
            <a:off x="6900863" y="3665538"/>
            <a:ext cx="467995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42F5CEC3-4A9C-854C-B34F-B8D7122FE886}"/>
              </a:ext>
            </a:extLst>
          </p:cNvPr>
          <p:cNvCxnSpPr/>
          <p:nvPr/>
        </p:nvCxnSpPr>
        <p:spPr>
          <a:xfrm flipH="1">
            <a:off x="8455025" y="1865313"/>
            <a:ext cx="17463" cy="397510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6">
            <a:extLst>
              <a:ext uri="{FF2B5EF4-FFF2-40B4-BE49-F238E27FC236}">
                <a16:creationId xmlns:a16="http://schemas.microsoft.com/office/drawing/2014/main" id="{F6725DF0-01CC-614D-9444-26687850BE22}"/>
              </a:ext>
            </a:extLst>
          </p:cNvPr>
          <p:cNvSpPr/>
          <p:nvPr/>
        </p:nvSpPr>
        <p:spPr>
          <a:xfrm>
            <a:off x="8302625" y="3482975"/>
            <a:ext cx="360363" cy="360363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2">
            <a:extLst>
              <a:ext uri="{FF2B5EF4-FFF2-40B4-BE49-F238E27FC236}">
                <a16:creationId xmlns:a16="http://schemas.microsoft.com/office/drawing/2014/main" id="{5BF73274-8487-2B42-BDA7-69CB36CD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75" y="3087688"/>
            <a:ext cx="1350963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115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BF7E-26CA-4448-8549-832483EFD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</a:p>
          <a:p>
            <a:endParaRPr lang="en-US" dirty="0"/>
          </a:p>
          <a:p>
            <a:pPr lvl="1"/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C8E25-4C28-A748-95FC-B7522B9BC4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618C0-F6AD-204A-A160-5B42EF89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segmentation?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9886B-A286-4D46-AB6D-C4E6141439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805" y="3142483"/>
            <a:ext cx="1375126" cy="951286"/>
          </a:xfrm>
          <a:prstGeom prst="rect">
            <a:avLst/>
          </a:prstGeom>
        </p:spPr>
      </p:pic>
      <p:pic>
        <p:nvPicPr>
          <p:cNvPr id="7" name="Picture 2" descr="C:\Users\yunchao\AppData\Roaming\Tencent\Users\451268017\QQ\WinTemp\RichOle\`XK(7}_TMT85P)BP4S~([GA.png">
            <a:extLst>
              <a:ext uri="{FF2B5EF4-FFF2-40B4-BE49-F238E27FC236}">
                <a16:creationId xmlns:a16="http://schemas.microsoft.com/office/drawing/2014/main" id="{6BDDB378-578B-FF4B-9046-F1703B8A58F2}"/>
              </a:ext>
            </a:extLst>
          </p:cNvPr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5" y="4275472"/>
            <a:ext cx="1291031" cy="951286"/>
          </a:xfrm>
          <a:prstGeom prst="rect">
            <a:avLst/>
          </a:prstGeom>
          <a:noFill/>
          <a:ln w="19050">
            <a:solidFill>
              <a:sysClr val="window" lastClr="FFFFFF"/>
            </a:solidFill>
          </a:ln>
          <a:scene3d>
            <a:camera prst="isometricOffAxis1Righ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27C03E-B139-B44F-B17C-E9A699D621E3}"/>
              </a:ext>
            </a:extLst>
          </p:cNvPr>
          <p:cNvSpPr/>
          <p:nvPr/>
        </p:nvSpPr>
        <p:spPr>
          <a:xfrm>
            <a:off x="7601693" y="2145101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b="1" dirty="0">
                <a:solidFill>
                  <a:srgbClr val="7030A0"/>
                </a:solidFill>
              </a:rPr>
              <a:t>horse</a:t>
            </a:r>
          </a:p>
          <a:p>
            <a:pPr lvl="1"/>
            <a:r>
              <a:rPr lang="en-US" altLang="zh-CN" b="1" dirty="0">
                <a:solidFill>
                  <a:srgbClr val="FF7E79"/>
                </a:solidFill>
              </a:rPr>
              <a:t>person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C87405-FE83-354D-BA51-CFB9C16A388B}"/>
              </a:ext>
            </a:extLst>
          </p:cNvPr>
          <p:cNvGrpSpPr/>
          <p:nvPr/>
        </p:nvGrpSpPr>
        <p:grpSpPr>
          <a:xfrm>
            <a:off x="5734016" y="2334232"/>
            <a:ext cx="2023125" cy="2755604"/>
            <a:chOff x="5719729" y="2820007"/>
            <a:chExt cx="2023125" cy="2755604"/>
          </a:xfrm>
        </p:grpSpPr>
        <p:pic>
          <p:nvPicPr>
            <p:cNvPr id="10" name="Picture 1" descr="C:\Users\yunchao\AppData\Roaming\Tencent\Users\451268017\QQ\WinTemp\RichOle\NCU}B`O7C({P{B%YF]%POXT.png">
              <a:extLst>
                <a:ext uri="{FF2B5EF4-FFF2-40B4-BE49-F238E27FC236}">
                  <a16:creationId xmlns:a16="http://schemas.microsoft.com/office/drawing/2014/main" id="{11B66514-4B88-8D44-82B7-B331FE8F107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729" y="3691053"/>
              <a:ext cx="1260934" cy="929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29460CF-20C2-AE42-9CAE-1632B7F18C16}"/>
                </a:ext>
              </a:extLst>
            </p:cNvPr>
            <p:cNvSpPr/>
            <p:nvPr/>
          </p:nvSpPr>
          <p:spPr>
            <a:xfrm>
              <a:off x="7181385" y="2820007"/>
              <a:ext cx="561469" cy="2755604"/>
            </a:xfrm>
            <a:prstGeom prst="leftBrace">
              <a:avLst>
                <a:gd name="adj1" fmla="val 79832"/>
                <a:gd name="adj2" fmla="val 50000"/>
              </a:avLst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949C1D-DF19-394B-9A5D-07F816972AC7}"/>
              </a:ext>
            </a:extLst>
          </p:cNvPr>
          <p:cNvSpPr/>
          <p:nvPr/>
        </p:nvSpPr>
        <p:spPr>
          <a:xfrm>
            <a:off x="7787121" y="4173695"/>
            <a:ext cx="1560790" cy="1130326"/>
          </a:xfrm>
          <a:prstGeom prst="roundRect">
            <a:avLst>
              <a:gd name="adj" fmla="val 11749"/>
            </a:avLst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648D9-368B-9F41-87CA-EDB263E5D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1905001"/>
          </a:xfrm>
        </p:spPr>
        <p:txBody>
          <a:bodyPr/>
          <a:lstStyle/>
          <a:p>
            <a:r>
              <a:rPr lang="en-US" dirty="0"/>
              <a:t>Click on a corner point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on the symmetrical corner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on the object center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0C16-B0D5-AB4F-8FF3-830FC5A0A4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3F7FE-21C4-6F49-8962-97ABAF2C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Clicking Paradigm</a:t>
            </a:r>
            <a:endParaRPr 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B7F2FBC-6479-C149-A129-246716C01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81" y="4503739"/>
            <a:ext cx="515461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>
                <a:latin typeface="Calibri" pitchFamily="34" charset="0"/>
              </a:rPr>
              <a:t>The vertical and horizontal guided lines </a:t>
            </a:r>
          </a:p>
          <a:p>
            <a:pPr algn="ctr"/>
            <a:r>
              <a:rPr lang="en-US" altLang="zh-CN" sz="2400" i="1" dirty="0">
                <a:latin typeface="Calibri" pitchFamily="34" charset="0"/>
              </a:rPr>
              <a:t>are used to make the box visible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37B0AFA-1705-CC48-B9E9-2FC12AFE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0863" y="1865313"/>
            <a:ext cx="46799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id="{44E79CFB-5180-F949-B9CF-6BE8B068E074}"/>
              </a:ext>
            </a:extLst>
          </p:cNvPr>
          <p:cNvCxnSpPr/>
          <p:nvPr/>
        </p:nvCxnSpPr>
        <p:spPr>
          <a:xfrm>
            <a:off x="6900863" y="3665538"/>
            <a:ext cx="467995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40EEB334-596A-2141-B679-52E8C6AC5FE3}"/>
              </a:ext>
            </a:extLst>
          </p:cNvPr>
          <p:cNvCxnSpPr/>
          <p:nvPr/>
        </p:nvCxnSpPr>
        <p:spPr>
          <a:xfrm flipH="1">
            <a:off x="8455025" y="1865313"/>
            <a:ext cx="17463" cy="397510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6">
            <a:extLst>
              <a:ext uri="{FF2B5EF4-FFF2-40B4-BE49-F238E27FC236}">
                <a16:creationId xmlns:a16="http://schemas.microsoft.com/office/drawing/2014/main" id="{74825E58-52B7-3341-A135-5278941FDFE2}"/>
              </a:ext>
            </a:extLst>
          </p:cNvPr>
          <p:cNvSpPr/>
          <p:nvPr/>
        </p:nvSpPr>
        <p:spPr>
          <a:xfrm>
            <a:off x="8302625" y="3482975"/>
            <a:ext cx="360363" cy="360363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22">
            <a:extLst>
              <a:ext uri="{FF2B5EF4-FFF2-40B4-BE49-F238E27FC236}">
                <a16:creationId xmlns:a16="http://schemas.microsoft.com/office/drawing/2014/main" id="{9D10C926-C4FC-E445-99AE-0881655C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75" y="3087688"/>
            <a:ext cx="1350963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395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648D9-368B-9F41-87CA-EDB263E5D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1905001"/>
          </a:xfrm>
        </p:spPr>
        <p:txBody>
          <a:bodyPr/>
          <a:lstStyle/>
          <a:p>
            <a:r>
              <a:rPr lang="en-US" dirty="0"/>
              <a:t>Click on a corner point</a:t>
            </a:r>
          </a:p>
          <a:p>
            <a:r>
              <a:rPr lang="en-US" dirty="0"/>
              <a:t>Click on the symmetrical corner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on the object center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0C16-B0D5-AB4F-8FF3-830FC5A0A4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3F7FE-21C4-6F49-8962-97ABAF2C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Clicking Paradigm</a:t>
            </a:r>
            <a:endParaRPr lang="en-US" dirty="0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0837C8A-5A8F-0A4F-903F-C27BB5B1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0863" y="1865313"/>
            <a:ext cx="467995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AF06EC9A-619F-954A-9351-1473F26071F5}"/>
              </a:ext>
            </a:extLst>
          </p:cNvPr>
          <p:cNvCxnSpPr/>
          <p:nvPr/>
        </p:nvCxnSpPr>
        <p:spPr>
          <a:xfrm>
            <a:off x="6900863" y="5727700"/>
            <a:ext cx="467995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F0B53482-50B4-1148-BD18-0BD5C8A13CBC}"/>
              </a:ext>
            </a:extLst>
          </p:cNvPr>
          <p:cNvCxnSpPr/>
          <p:nvPr/>
        </p:nvCxnSpPr>
        <p:spPr>
          <a:xfrm flipH="1">
            <a:off x="10079038" y="1868488"/>
            <a:ext cx="17462" cy="3952875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0">
            <a:extLst>
              <a:ext uri="{FF2B5EF4-FFF2-40B4-BE49-F238E27FC236}">
                <a16:creationId xmlns:a16="http://schemas.microsoft.com/office/drawing/2014/main" id="{8F610C6F-EAC6-0346-860D-C8F2BF495CEC}"/>
              </a:ext>
            </a:extLst>
          </p:cNvPr>
          <p:cNvSpPr/>
          <p:nvPr/>
        </p:nvSpPr>
        <p:spPr>
          <a:xfrm>
            <a:off x="9906000" y="5554663"/>
            <a:ext cx="360363" cy="360362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Down Arrow 11">
            <a:extLst>
              <a:ext uri="{FF2B5EF4-FFF2-40B4-BE49-F238E27FC236}">
                <a16:creationId xmlns:a16="http://schemas.microsoft.com/office/drawing/2014/main" id="{10C6C46A-4DD4-6A43-BF58-A1F1BE7B1133}"/>
              </a:ext>
            </a:extLst>
          </p:cNvPr>
          <p:cNvSpPr/>
          <p:nvPr/>
        </p:nvSpPr>
        <p:spPr>
          <a:xfrm rot="19497696">
            <a:off x="9017000" y="4040188"/>
            <a:ext cx="458788" cy="1398587"/>
          </a:xfrm>
          <a:prstGeom prst="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B4B347E6-7BA3-2A4A-BE79-3D2DB58EE800}"/>
              </a:ext>
            </a:extLst>
          </p:cNvPr>
          <p:cNvSpPr/>
          <p:nvPr/>
        </p:nvSpPr>
        <p:spPr>
          <a:xfrm>
            <a:off x="8308975" y="3481388"/>
            <a:ext cx="360363" cy="360362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764425A3-9376-9944-AE72-1A5D7C9FC264}"/>
              </a:ext>
            </a:extLst>
          </p:cNvPr>
          <p:cNvSpPr/>
          <p:nvPr/>
        </p:nvSpPr>
        <p:spPr>
          <a:xfrm>
            <a:off x="8470900" y="3683000"/>
            <a:ext cx="1606550" cy="2028825"/>
          </a:xfrm>
          <a:prstGeom prst="rect">
            <a:avLst/>
          </a:prstGeom>
          <a:noFill/>
          <a:ln w="25400">
            <a:solidFill>
              <a:srgbClr val="00FA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648D9-368B-9F41-87CA-EDB263E5D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1905001"/>
          </a:xfrm>
        </p:spPr>
        <p:txBody>
          <a:bodyPr/>
          <a:lstStyle/>
          <a:p>
            <a:r>
              <a:rPr lang="en-US" dirty="0"/>
              <a:t>Click on a corner point</a:t>
            </a:r>
          </a:p>
          <a:p>
            <a:r>
              <a:rPr lang="en-US" dirty="0"/>
              <a:t>Click on the symmetrical corner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on the object center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0C16-B0D5-AB4F-8FF3-830FC5A0A4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3F7FE-21C4-6F49-8962-97ABAF2C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Clicking Paradigm</a:t>
            </a:r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4114F9B7-FF55-1947-BAE1-A673F397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0863" y="1865313"/>
            <a:ext cx="467995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1E7246A5-BFB9-A747-9A6F-7668B2791181}"/>
              </a:ext>
            </a:extLst>
          </p:cNvPr>
          <p:cNvCxnSpPr/>
          <p:nvPr/>
        </p:nvCxnSpPr>
        <p:spPr>
          <a:xfrm>
            <a:off x="6900863" y="5727700"/>
            <a:ext cx="467995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26FFEC58-F5CD-C64A-9F15-9352B0CE6766}"/>
              </a:ext>
            </a:extLst>
          </p:cNvPr>
          <p:cNvCxnSpPr/>
          <p:nvPr/>
        </p:nvCxnSpPr>
        <p:spPr>
          <a:xfrm flipH="1">
            <a:off x="10079038" y="1868488"/>
            <a:ext cx="17462" cy="3952875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0">
            <a:extLst>
              <a:ext uri="{FF2B5EF4-FFF2-40B4-BE49-F238E27FC236}">
                <a16:creationId xmlns:a16="http://schemas.microsoft.com/office/drawing/2014/main" id="{C7991823-1A61-614F-A33F-B09F7EAEBAFF}"/>
              </a:ext>
            </a:extLst>
          </p:cNvPr>
          <p:cNvSpPr/>
          <p:nvPr/>
        </p:nvSpPr>
        <p:spPr>
          <a:xfrm>
            <a:off x="9906000" y="5554663"/>
            <a:ext cx="360363" cy="360362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Down Arrow 11">
            <a:extLst>
              <a:ext uri="{FF2B5EF4-FFF2-40B4-BE49-F238E27FC236}">
                <a16:creationId xmlns:a16="http://schemas.microsoft.com/office/drawing/2014/main" id="{078339D9-257E-A243-BDDA-6CD0DC92DAE4}"/>
              </a:ext>
            </a:extLst>
          </p:cNvPr>
          <p:cNvSpPr/>
          <p:nvPr/>
        </p:nvSpPr>
        <p:spPr>
          <a:xfrm rot="19497696">
            <a:off x="9017000" y="4040188"/>
            <a:ext cx="458788" cy="1398587"/>
          </a:xfrm>
          <a:prstGeom prst="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C87D906B-316F-AA4F-833F-15FBB598BD9A}"/>
              </a:ext>
            </a:extLst>
          </p:cNvPr>
          <p:cNvSpPr/>
          <p:nvPr/>
        </p:nvSpPr>
        <p:spPr>
          <a:xfrm>
            <a:off x="8308975" y="3481388"/>
            <a:ext cx="360363" cy="360362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6E2A69A5-DF2E-7541-8EA4-077004781FAC}"/>
              </a:ext>
            </a:extLst>
          </p:cNvPr>
          <p:cNvSpPr/>
          <p:nvPr/>
        </p:nvSpPr>
        <p:spPr>
          <a:xfrm>
            <a:off x="8470900" y="3683000"/>
            <a:ext cx="1606550" cy="2028825"/>
          </a:xfrm>
          <a:prstGeom prst="rect">
            <a:avLst/>
          </a:prstGeom>
          <a:noFill/>
          <a:ln w="25400">
            <a:solidFill>
              <a:srgbClr val="00FA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648D9-368B-9F41-87CA-EDB263E5D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1905001"/>
          </a:xfrm>
        </p:spPr>
        <p:txBody>
          <a:bodyPr/>
          <a:lstStyle/>
          <a:p>
            <a:r>
              <a:rPr lang="en-US" dirty="0"/>
              <a:t>Click on a corner point</a:t>
            </a:r>
          </a:p>
          <a:p>
            <a:r>
              <a:rPr lang="en-US" dirty="0"/>
              <a:t>Click on the symmetrical corner</a:t>
            </a:r>
          </a:p>
          <a:p>
            <a:r>
              <a:rPr lang="en-US" dirty="0"/>
              <a:t>Click on the object center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0C16-B0D5-AB4F-8FF3-830FC5A0A4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3F7FE-21C4-6F49-8962-97ABAF2C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Clicking Paradigm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FFBC4D4-8779-CE4C-BF61-656FFD570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74382"/>
              </p:ext>
            </p:extLst>
          </p:nvPr>
        </p:nvGraphicFramePr>
        <p:xfrm>
          <a:off x="962381" y="3932766"/>
          <a:ext cx="360868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2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Clicks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Outside clicks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Inside click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" name="组合 8">
            <a:extLst>
              <a:ext uri="{FF2B5EF4-FFF2-40B4-BE49-F238E27FC236}">
                <a16:creationId xmlns:a16="http://schemas.microsoft.com/office/drawing/2014/main" id="{93F41F3B-27CD-5446-8426-0EBDBEAF3D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00863" y="1865313"/>
            <a:ext cx="4679950" cy="3981450"/>
            <a:chOff x="25740" y="53246"/>
            <a:chExt cx="2618332" cy="1963749"/>
          </a:xfrm>
        </p:grpSpPr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DE68278B-AD3B-3B4E-AA48-D01ACFC77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740" y="53246"/>
              <a:ext cx="2618332" cy="1963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" name="Straight Connector 4">
              <a:extLst>
                <a:ext uri="{FF2B5EF4-FFF2-40B4-BE49-F238E27FC236}">
                  <a16:creationId xmlns:a16="http://schemas.microsoft.com/office/drawing/2014/main" id="{C45558F7-6CB3-1A4B-B62C-A2B65A93E296}"/>
                </a:ext>
              </a:extLst>
            </p:cNvPr>
            <p:cNvCxnSpPr/>
            <p:nvPr/>
          </p:nvCxnSpPr>
          <p:spPr>
            <a:xfrm>
              <a:off x="25740" y="941161"/>
              <a:ext cx="2618332" cy="0"/>
            </a:xfrm>
            <a:prstGeom prst="line">
              <a:avLst/>
            </a:prstGeom>
            <a:ln w="222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">
              <a:extLst>
                <a:ext uri="{FF2B5EF4-FFF2-40B4-BE49-F238E27FC236}">
                  <a16:creationId xmlns:a16="http://schemas.microsoft.com/office/drawing/2014/main" id="{55AF5457-F0A7-8341-B927-82EF7269CB71}"/>
                </a:ext>
              </a:extLst>
            </p:cNvPr>
            <p:cNvCxnSpPr/>
            <p:nvPr/>
          </p:nvCxnSpPr>
          <p:spPr>
            <a:xfrm flipH="1">
              <a:off x="895260" y="53246"/>
              <a:ext cx="9770" cy="1960617"/>
            </a:xfrm>
            <a:prstGeom prst="line">
              <a:avLst/>
            </a:prstGeom>
            <a:ln w="222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99C6CBB9-A7E0-B946-94AD-94E50C33129F}"/>
                </a:ext>
              </a:extLst>
            </p:cNvPr>
            <p:cNvSpPr/>
            <p:nvPr/>
          </p:nvSpPr>
          <p:spPr>
            <a:xfrm>
              <a:off x="802891" y="851117"/>
              <a:ext cx="179411" cy="180089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704059BD-9EAA-8F44-B243-1CFFD448C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9443" y="680254"/>
              <a:ext cx="755463" cy="755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" name="Picture 15">
            <a:extLst>
              <a:ext uri="{FF2B5EF4-FFF2-40B4-BE49-F238E27FC236}">
                <a16:creationId xmlns:a16="http://schemas.microsoft.com/office/drawing/2014/main" id="{5F9AE97D-EA47-1149-9F00-B0D41484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0863" y="1865313"/>
            <a:ext cx="467995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Oval 16">
            <a:extLst>
              <a:ext uri="{FF2B5EF4-FFF2-40B4-BE49-F238E27FC236}">
                <a16:creationId xmlns:a16="http://schemas.microsoft.com/office/drawing/2014/main" id="{3D965085-8867-3047-8213-E93E8E8E14C1}"/>
              </a:ext>
            </a:extLst>
          </p:cNvPr>
          <p:cNvSpPr/>
          <p:nvPr/>
        </p:nvSpPr>
        <p:spPr>
          <a:xfrm>
            <a:off x="9906000" y="5554663"/>
            <a:ext cx="360363" cy="360362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17">
            <a:extLst>
              <a:ext uri="{FF2B5EF4-FFF2-40B4-BE49-F238E27FC236}">
                <a16:creationId xmlns:a16="http://schemas.microsoft.com/office/drawing/2014/main" id="{3ECBEA39-F9CA-314D-B2D4-FEE66A1251FF}"/>
              </a:ext>
            </a:extLst>
          </p:cNvPr>
          <p:cNvSpPr/>
          <p:nvPr/>
        </p:nvSpPr>
        <p:spPr>
          <a:xfrm>
            <a:off x="8308975" y="3481388"/>
            <a:ext cx="360363" cy="360362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89965BDC-51B3-3E40-8853-618CC596EA9C}"/>
              </a:ext>
            </a:extLst>
          </p:cNvPr>
          <p:cNvSpPr/>
          <p:nvPr/>
        </p:nvSpPr>
        <p:spPr>
          <a:xfrm>
            <a:off x="8470900" y="3683000"/>
            <a:ext cx="1606550" cy="2028825"/>
          </a:xfrm>
          <a:prstGeom prst="rect">
            <a:avLst/>
          </a:prstGeom>
          <a:noFill/>
          <a:ln w="25400">
            <a:solidFill>
              <a:srgbClr val="00FA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19">
            <a:extLst>
              <a:ext uri="{FF2B5EF4-FFF2-40B4-BE49-F238E27FC236}">
                <a16:creationId xmlns:a16="http://schemas.microsoft.com/office/drawing/2014/main" id="{DE4DAD18-E578-1F4F-B594-E9CF3CBD3EA9}"/>
              </a:ext>
            </a:extLst>
          </p:cNvPr>
          <p:cNvSpPr/>
          <p:nvPr/>
        </p:nvSpPr>
        <p:spPr>
          <a:xfrm>
            <a:off x="9055100" y="4203700"/>
            <a:ext cx="360363" cy="360363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69D26E0F-2850-5B43-82AA-D5CC8865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2350" y="3840163"/>
            <a:ext cx="1350963" cy="152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867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D68B45-CFDA-3D4D-AB8E-E94E716025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4000"/>
            <a:ext cx="10990788" cy="2150534"/>
          </a:xfrm>
        </p:spPr>
        <p:txBody>
          <a:bodyPr/>
          <a:lstStyle/>
          <a:p>
            <a:r>
              <a:rPr lang="en-US" altLang="zh-CN" dirty="0"/>
              <a:t>Follow the practice of DEXTR</a:t>
            </a:r>
          </a:p>
          <a:p>
            <a:pPr lvl="1"/>
            <a:r>
              <a:rPr lang="en-US" altLang="zh-CN" dirty="0"/>
              <a:t>Enlarge the bounding box by 10 pixels to include context</a:t>
            </a:r>
          </a:p>
          <a:p>
            <a:pPr lvl="1"/>
            <a:r>
              <a:rPr lang="en-US" altLang="zh-CN" dirty="0"/>
              <a:t>Crop and resize the inputs to 512x512</a:t>
            </a:r>
          </a:p>
          <a:p>
            <a:r>
              <a:rPr lang="en-US" altLang="zh-CN" dirty="0"/>
              <a:t>Input representation</a:t>
            </a:r>
          </a:p>
          <a:p>
            <a:pPr lvl="1"/>
            <a:r>
              <a:rPr lang="en-US" altLang="zh-CN" dirty="0"/>
              <a:t>2 separate Gaussian heatmaps for the inside and outside clicks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966BF-DCEB-6A42-8050-2200CF5997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6492A2-B6E6-7848-BF3C-D6E7380D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Input Representation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025552-2411-7744-90CB-E9536ED1E92F}"/>
              </a:ext>
            </a:extLst>
          </p:cNvPr>
          <p:cNvGrpSpPr/>
          <p:nvPr/>
        </p:nvGrpSpPr>
        <p:grpSpPr>
          <a:xfrm>
            <a:off x="1205461" y="4137890"/>
            <a:ext cx="9619557" cy="1961819"/>
            <a:chOff x="1039206" y="4211577"/>
            <a:chExt cx="9823236" cy="2045151"/>
          </a:xfrm>
        </p:grpSpPr>
        <p:pic>
          <p:nvPicPr>
            <p:cNvPr id="33" name="图片 81">
              <a:extLst>
                <a:ext uri="{FF2B5EF4-FFF2-40B4-BE49-F238E27FC236}">
                  <a16:creationId xmlns:a16="http://schemas.microsoft.com/office/drawing/2014/main" id="{FD227180-4291-6C48-AD5F-B99D6D716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13798" y="4408799"/>
              <a:ext cx="1440000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4" name="组合 98">
              <a:extLst>
                <a:ext uri="{FF2B5EF4-FFF2-40B4-BE49-F238E27FC236}">
                  <a16:creationId xmlns:a16="http://schemas.microsoft.com/office/drawing/2014/main" id="{330AC051-C2C3-0543-8F3C-A62D8A1689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206" y="4211577"/>
              <a:ext cx="2351087" cy="2014538"/>
              <a:chOff x="6520353" y="49243"/>
              <a:chExt cx="2618332" cy="1989864"/>
            </a:xfrm>
          </p:grpSpPr>
          <p:pic>
            <p:nvPicPr>
              <p:cNvPr id="52" name="Picture 15">
                <a:extLst>
                  <a:ext uri="{FF2B5EF4-FFF2-40B4-BE49-F238E27FC236}">
                    <a16:creationId xmlns:a16="http://schemas.microsoft.com/office/drawing/2014/main" id="{BAE3BFB9-A55A-4A4F-90AB-F2EC7C1DB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353" y="49243"/>
                <a:ext cx="2618332" cy="19637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" name="Oval 16">
                <a:extLst>
                  <a:ext uri="{FF2B5EF4-FFF2-40B4-BE49-F238E27FC236}">
                    <a16:creationId xmlns:a16="http://schemas.microsoft.com/office/drawing/2014/main" id="{3F035877-58F7-A44F-B420-41E9442B428D}"/>
                  </a:ext>
                </a:extLst>
              </p:cNvPr>
              <p:cNvSpPr/>
              <p:nvPr/>
            </p:nvSpPr>
            <p:spPr>
              <a:xfrm>
                <a:off x="8201672" y="1879165"/>
                <a:ext cx="180331" cy="159942"/>
              </a:xfrm>
              <a:prstGeom prst="ellipse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4" name="Oval 17">
                <a:extLst>
                  <a:ext uri="{FF2B5EF4-FFF2-40B4-BE49-F238E27FC236}">
                    <a16:creationId xmlns:a16="http://schemas.microsoft.com/office/drawing/2014/main" id="{685E849F-9046-314F-B821-E1033385BFA2}"/>
                  </a:ext>
                </a:extLst>
              </p:cNvPr>
              <p:cNvSpPr/>
              <p:nvPr/>
            </p:nvSpPr>
            <p:spPr>
              <a:xfrm>
                <a:off x="7308858" y="850520"/>
                <a:ext cx="180331" cy="159942"/>
              </a:xfrm>
              <a:prstGeom prst="ellipse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5" name="Rectangle 18">
                <a:extLst>
                  <a:ext uri="{FF2B5EF4-FFF2-40B4-BE49-F238E27FC236}">
                    <a16:creationId xmlns:a16="http://schemas.microsoft.com/office/drawing/2014/main" id="{C418C549-C654-8449-A4E8-FC356D2B4AD7}"/>
                  </a:ext>
                </a:extLst>
              </p:cNvPr>
              <p:cNvSpPr/>
              <p:nvPr/>
            </p:nvSpPr>
            <p:spPr>
              <a:xfrm>
                <a:off x="7399023" y="950876"/>
                <a:ext cx="898118" cy="1006692"/>
              </a:xfrm>
              <a:prstGeom prst="rect">
                <a:avLst/>
              </a:prstGeom>
              <a:noFill/>
              <a:ln w="25400" cap="flat" cmpd="sng" algn="ctr">
                <a:solidFill>
                  <a:srgbClr val="00FA00"/>
                </a:solidFill>
                <a:prstDash val="sysDash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6" name="Oval 19">
                <a:extLst>
                  <a:ext uri="{FF2B5EF4-FFF2-40B4-BE49-F238E27FC236}">
                    <a16:creationId xmlns:a16="http://schemas.microsoft.com/office/drawing/2014/main" id="{3DF487F2-6AF3-B14C-9BFF-ECC6E8DBDFAA}"/>
                  </a:ext>
                </a:extLst>
              </p:cNvPr>
              <p:cNvSpPr/>
              <p:nvPr/>
            </p:nvSpPr>
            <p:spPr>
              <a:xfrm>
                <a:off x="7726094" y="1209605"/>
                <a:ext cx="180331" cy="159942"/>
              </a:xfrm>
              <a:prstGeom prst="ellipse">
                <a:avLst/>
              </a:prstGeom>
              <a:solidFill>
                <a:srgbClr val="FF0000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57" name="Picture 20">
                <a:extLst>
                  <a:ext uri="{FF2B5EF4-FFF2-40B4-BE49-F238E27FC236}">
                    <a16:creationId xmlns:a16="http://schemas.microsoft.com/office/drawing/2014/main" id="{6FEC0AC9-D237-8F41-97FD-69CD7C3AA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3692" y="1037399"/>
                <a:ext cx="755463" cy="755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5" name="矩形 29">
              <a:extLst>
                <a:ext uri="{FF2B5EF4-FFF2-40B4-BE49-F238E27FC236}">
                  <a16:creationId xmlns:a16="http://schemas.microsoft.com/office/drawing/2014/main" id="{2C8247E6-46F0-1844-91E3-9E0C72E399FE}"/>
                </a:ext>
              </a:extLst>
            </p:cNvPr>
            <p:cNvSpPr/>
            <p:nvPr/>
          </p:nvSpPr>
          <p:spPr>
            <a:xfrm>
              <a:off x="5875305" y="4408799"/>
              <a:ext cx="1440000" cy="1440000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000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6" name="矩形 5">
              <a:extLst>
                <a:ext uri="{FF2B5EF4-FFF2-40B4-BE49-F238E27FC236}">
                  <a16:creationId xmlns:a16="http://schemas.microsoft.com/office/drawing/2014/main" id="{ABC833AE-1CF6-FB42-822A-D7938F80ECBD}"/>
                </a:ext>
              </a:extLst>
            </p:cNvPr>
            <p:cNvSpPr/>
            <p:nvPr/>
          </p:nvSpPr>
          <p:spPr>
            <a:xfrm>
              <a:off x="7636812" y="4408799"/>
              <a:ext cx="1440000" cy="1440000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000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38B717F-505B-0545-ABCE-773FBCBCF926}"/>
                </a:ext>
              </a:extLst>
            </p:cNvPr>
            <p:cNvSpPr/>
            <p:nvPr/>
          </p:nvSpPr>
          <p:spPr>
            <a:xfrm>
              <a:off x="6348865" y="4795734"/>
              <a:ext cx="360000" cy="360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softEdge rad="889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B5B51861-C869-8B4F-AA51-0C185721C741}"/>
                </a:ext>
              </a:extLst>
            </p:cNvPr>
            <p:cNvSpPr/>
            <p:nvPr/>
          </p:nvSpPr>
          <p:spPr>
            <a:xfrm>
              <a:off x="7650516" y="4436868"/>
              <a:ext cx="360000" cy="360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softEdge rad="889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0E95C0B8-93A3-A649-B697-9AAB4B17938A}"/>
                </a:ext>
              </a:extLst>
            </p:cNvPr>
            <p:cNvSpPr/>
            <p:nvPr/>
          </p:nvSpPr>
          <p:spPr>
            <a:xfrm>
              <a:off x="7650516" y="5488799"/>
              <a:ext cx="360000" cy="360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softEdge rad="889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0B406228-C2E2-A14C-8225-6B15F32A9B96}"/>
                </a:ext>
              </a:extLst>
            </p:cNvPr>
            <p:cNvSpPr/>
            <p:nvPr/>
          </p:nvSpPr>
          <p:spPr>
            <a:xfrm>
              <a:off x="8717816" y="5488799"/>
              <a:ext cx="360000" cy="360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softEdge rad="889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49FCB598-25E7-B143-B2C2-7F89A7288AE3}"/>
                </a:ext>
              </a:extLst>
            </p:cNvPr>
            <p:cNvSpPr/>
            <p:nvPr/>
          </p:nvSpPr>
          <p:spPr>
            <a:xfrm>
              <a:off x="8717816" y="4436868"/>
              <a:ext cx="360000" cy="360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softEdge rad="889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2" name="Or 41">
              <a:extLst>
                <a:ext uri="{FF2B5EF4-FFF2-40B4-BE49-F238E27FC236}">
                  <a16:creationId xmlns:a16="http://schemas.microsoft.com/office/drawing/2014/main" id="{5EE14E55-1B81-B543-9ED7-A7D8B37978E4}"/>
                </a:ext>
              </a:extLst>
            </p:cNvPr>
            <p:cNvSpPr/>
            <p:nvPr/>
          </p:nvSpPr>
          <p:spPr>
            <a:xfrm>
              <a:off x="5603517" y="4996372"/>
              <a:ext cx="222068" cy="222068"/>
            </a:xfrm>
            <a:prstGeom prst="flowChartOr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3" name="Or 42">
              <a:extLst>
                <a:ext uri="{FF2B5EF4-FFF2-40B4-BE49-F238E27FC236}">
                  <a16:creationId xmlns:a16="http://schemas.microsoft.com/office/drawing/2014/main" id="{F24188F2-B579-D349-AE9A-38E9F87F3F18}"/>
                </a:ext>
              </a:extLst>
            </p:cNvPr>
            <p:cNvSpPr/>
            <p:nvPr/>
          </p:nvSpPr>
          <p:spPr>
            <a:xfrm>
              <a:off x="7350335" y="4994872"/>
              <a:ext cx="222068" cy="222068"/>
            </a:xfrm>
            <a:prstGeom prst="flowChartOr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96069A-D497-EE4F-A12E-5435F22369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2623" y="5852488"/>
              <a:ext cx="12507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RGB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Image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300114-3C56-604A-895A-B6BD5D424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3614" y="5852488"/>
              <a:ext cx="18090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Inside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Guidance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CD44C6-0B14-2441-B15A-B3D4F17B9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615" y="5852488"/>
              <a:ext cx="2045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Outside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Guidance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45854C1-0CBF-AD42-AE24-A071280595C4}"/>
                </a:ext>
              </a:extLst>
            </p:cNvPr>
            <p:cNvSpPr/>
            <p:nvPr/>
          </p:nvSpPr>
          <p:spPr>
            <a:xfrm>
              <a:off x="4029992" y="4244738"/>
              <a:ext cx="5198056" cy="1984578"/>
            </a:xfrm>
            <a:prstGeom prst="roundRect">
              <a:avLst>
                <a:gd name="adj" fmla="val 7800"/>
              </a:avLst>
            </a:prstGeom>
            <a:noFill/>
            <a:ln w="15875" cap="flat" cmpd="sng" algn="ctr">
              <a:solidFill>
                <a:srgbClr val="FFFFFF">
                  <a:lumMod val="50000"/>
                </a:srgbClr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18E44B75-B644-8B40-9E36-2793FDA29049}"/>
                </a:ext>
              </a:extLst>
            </p:cNvPr>
            <p:cNvSpPr/>
            <p:nvPr/>
          </p:nvSpPr>
          <p:spPr>
            <a:xfrm>
              <a:off x="9361583" y="4940933"/>
              <a:ext cx="445221" cy="484632"/>
            </a:xfrm>
            <a:prstGeom prst="rightArrow">
              <a:avLst/>
            </a:prstGeom>
            <a:gradFill rotWithShape="1">
              <a:gsLst>
                <a:gs pos="0">
                  <a:srgbClr val="000000">
                    <a:lumMod val="110000"/>
                    <a:satMod val="105000"/>
                    <a:tint val="67000"/>
                  </a:srgbClr>
                </a:gs>
                <a:gs pos="50000">
                  <a:srgbClr val="000000">
                    <a:lumMod val="105000"/>
                    <a:satMod val="103000"/>
                    <a:tint val="73000"/>
                  </a:srgbClr>
                </a:gs>
                <a:gs pos="100000">
                  <a:srgbClr val="000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588F8809-D077-AB4F-9EC0-E11AFD1D3127}"/>
                </a:ext>
              </a:extLst>
            </p:cNvPr>
            <p:cNvSpPr/>
            <p:nvPr/>
          </p:nvSpPr>
          <p:spPr>
            <a:xfrm>
              <a:off x="3487532" y="4940933"/>
              <a:ext cx="445221" cy="484632"/>
            </a:xfrm>
            <a:prstGeom prst="rightArrow">
              <a:avLst/>
            </a:prstGeom>
            <a:gradFill rotWithShape="1">
              <a:gsLst>
                <a:gs pos="0">
                  <a:srgbClr val="000000">
                    <a:lumMod val="110000"/>
                    <a:satMod val="105000"/>
                    <a:tint val="67000"/>
                  </a:srgbClr>
                </a:gs>
                <a:gs pos="50000">
                  <a:srgbClr val="000000">
                    <a:lumMod val="105000"/>
                    <a:satMod val="103000"/>
                    <a:tint val="73000"/>
                  </a:srgbClr>
                </a:gs>
                <a:gs pos="100000">
                  <a:srgbClr val="000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0" name="Trapezium 49">
              <a:extLst>
                <a:ext uri="{FF2B5EF4-FFF2-40B4-BE49-F238E27FC236}">
                  <a16:creationId xmlns:a16="http://schemas.microsoft.com/office/drawing/2014/main" id="{45C73E07-DBEB-8C49-AD60-8C1126DCCBBD}"/>
                </a:ext>
              </a:extLst>
            </p:cNvPr>
            <p:cNvSpPr/>
            <p:nvPr/>
          </p:nvSpPr>
          <p:spPr>
            <a:xfrm rot="5400000">
              <a:off x="9477644" y="4758767"/>
              <a:ext cx="1820938" cy="948658"/>
            </a:xfrm>
            <a:prstGeom prst="trapezoid">
              <a:avLst/>
            </a:prstGeom>
            <a:solidFill>
              <a:srgbClr val="FF9600"/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0BE4434-7E2A-FF4C-AC59-4A71210A23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9361092" y="4910987"/>
              <a:ext cx="204515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Segmentation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rPr>
                <a:t>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0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54D324-E9A8-7849-A26D-CEB5388DA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851563"/>
          </a:xfrm>
        </p:spPr>
        <p:txBody>
          <a:bodyPr/>
          <a:lstStyle/>
          <a:p>
            <a:r>
              <a:rPr lang="en-US" altLang="zh-CN" dirty="0">
                <a:latin typeface="Calibri" pitchFamily="34" charset="0"/>
              </a:rPr>
              <a:t>Segmentation errors mostly occur around the object boundaries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7D31C-25CE-6F49-BFB3-3DA09855381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C6489-CF94-FD4F-9DEF-B2A2A8A0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04200-76AB-7C46-BC32-3C2AEA679D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36626" y="2498840"/>
            <a:ext cx="4552950" cy="350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07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17422-3746-1844-A4C4-9A4F798AD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Calibri" pitchFamily="34" charset="0"/>
              </a:rPr>
              <a:t>Segmentation errors mostly occur around the object boundaries</a:t>
            </a:r>
          </a:p>
          <a:p>
            <a:r>
              <a:rPr lang="en-US" altLang="zh-CN" dirty="0">
                <a:latin typeface="Calibri" pitchFamily="34" charset="0"/>
              </a:rPr>
              <a:t>Use a coarse-to-fine network structure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FECBE-5D57-BE43-B932-17D4D38E5B5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ADA936-3C5F-4041-9E03-D1DFC8CF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endParaRPr lang="en-US" dirty="0"/>
          </a:p>
        </p:txBody>
      </p:sp>
      <p:grpSp>
        <p:nvGrpSpPr>
          <p:cNvPr id="5" name="组合 5">
            <a:extLst>
              <a:ext uri="{FF2B5EF4-FFF2-40B4-BE49-F238E27FC236}">
                <a16:creationId xmlns:a16="http://schemas.microsoft.com/office/drawing/2014/main" id="{0A557CB8-1EC4-6942-924F-26B49426BB7D}"/>
              </a:ext>
            </a:extLst>
          </p:cNvPr>
          <p:cNvGrpSpPr>
            <a:grpSpLocks/>
          </p:cNvGrpSpPr>
          <p:nvPr/>
        </p:nvGrpSpPr>
        <p:grpSpPr bwMode="auto">
          <a:xfrm>
            <a:off x="2230438" y="3115735"/>
            <a:ext cx="4673600" cy="2543175"/>
            <a:chOff x="5813611" y="4189840"/>
            <a:chExt cx="3612645" cy="1987123"/>
          </a:xfrm>
        </p:grpSpPr>
        <p:grpSp>
          <p:nvGrpSpPr>
            <p:cNvPr id="6" name="Group 519">
              <a:extLst>
                <a:ext uri="{FF2B5EF4-FFF2-40B4-BE49-F238E27FC236}">
                  <a16:creationId xmlns:a16="http://schemas.microsoft.com/office/drawing/2014/main" id="{FD83DFBA-028C-C74F-99EE-4663CD4B627A}"/>
                </a:ext>
              </a:extLst>
            </p:cNvPr>
            <p:cNvGrpSpPr/>
            <p:nvPr/>
          </p:nvGrpSpPr>
          <p:grpSpPr>
            <a:xfrm>
              <a:off x="5813611" y="4857226"/>
              <a:ext cx="970206" cy="874997"/>
              <a:chOff x="8850313" y="153262"/>
              <a:chExt cx="1384300" cy="1771650"/>
            </a:xfrm>
            <a:scene3d>
              <a:camera prst="isometricOffAxis2Right"/>
              <a:lightRig rig="threePt" dir="t"/>
            </a:scene3d>
          </p:grpSpPr>
          <p:sp>
            <p:nvSpPr>
              <p:cNvPr id="50" name="Rectangle 520">
                <a:extLst>
                  <a:ext uri="{FF2B5EF4-FFF2-40B4-BE49-F238E27FC236}">
                    <a16:creationId xmlns:a16="http://schemas.microsoft.com/office/drawing/2014/main" id="{91C70591-4003-BD48-8260-0C25924D3D67}"/>
                  </a:ext>
                </a:extLst>
              </p:cNvPr>
              <p:cNvSpPr/>
              <p:nvPr/>
            </p:nvSpPr>
            <p:spPr>
              <a:xfrm>
                <a:off x="8850313" y="153262"/>
                <a:ext cx="1384300" cy="1771650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  <p:pic>
            <p:nvPicPr>
              <p:cNvPr id="51" name="Picture 521">
                <a:extLst>
                  <a:ext uri="{FF2B5EF4-FFF2-40B4-BE49-F238E27FC236}">
                    <a16:creationId xmlns:a16="http://schemas.microsoft.com/office/drawing/2014/main" id="{B9F9A4D2-3CCD-3342-9135-E79039F364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50313" y="153262"/>
                <a:ext cx="1384300" cy="165292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2" name="Oval 522">
                <a:extLst>
                  <a:ext uri="{FF2B5EF4-FFF2-40B4-BE49-F238E27FC236}">
                    <a16:creationId xmlns:a16="http://schemas.microsoft.com/office/drawing/2014/main" id="{B4A61CBC-71AE-384A-AE35-C312B458FD68}"/>
                  </a:ext>
                </a:extLst>
              </p:cNvPr>
              <p:cNvSpPr/>
              <p:nvPr/>
            </p:nvSpPr>
            <p:spPr>
              <a:xfrm>
                <a:off x="9456659" y="9147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  <p:sp>
            <p:nvSpPr>
              <p:cNvPr id="53" name="Rectangle 523">
                <a:extLst>
                  <a:ext uri="{FF2B5EF4-FFF2-40B4-BE49-F238E27FC236}">
                    <a16:creationId xmlns:a16="http://schemas.microsoft.com/office/drawing/2014/main" id="{7CBF9E98-3F3C-0843-91E8-BBE6A2393593}"/>
                  </a:ext>
                </a:extLst>
              </p:cNvPr>
              <p:cNvSpPr/>
              <p:nvPr/>
            </p:nvSpPr>
            <p:spPr>
              <a:xfrm>
                <a:off x="9032224" y="305078"/>
                <a:ext cx="1052513" cy="1452563"/>
              </a:xfrm>
              <a:prstGeom prst="rect">
                <a:avLst/>
              </a:prstGeom>
              <a:noFill/>
              <a:ln w="25400">
                <a:solidFill>
                  <a:srgbClr val="00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  <p:sp>
            <p:nvSpPr>
              <p:cNvPr id="54" name="Oval 524">
                <a:extLst>
                  <a:ext uri="{FF2B5EF4-FFF2-40B4-BE49-F238E27FC236}">
                    <a16:creationId xmlns:a16="http://schemas.microsoft.com/office/drawing/2014/main" id="{E53A4324-A93E-BD4B-B65D-9BB0C8EEFB06}"/>
                  </a:ext>
                </a:extLst>
              </p:cNvPr>
              <p:cNvSpPr/>
              <p:nvPr/>
            </p:nvSpPr>
            <p:spPr>
              <a:xfrm>
                <a:off x="10006048" y="1679185"/>
                <a:ext cx="180000" cy="18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</p:grpSp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B51C632-F764-1E4B-90EE-98415B0C7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3453" y="4831233"/>
              <a:ext cx="998194" cy="874997"/>
            </a:xfrm>
            <a:prstGeom prst="rect">
              <a:avLst/>
            </a:prstGeom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</p:spPr>
        </p:pic>
        <p:pic>
          <p:nvPicPr>
            <p:cNvPr id="8" name="图片 5">
              <a:extLst>
                <a:ext uri="{FF2B5EF4-FFF2-40B4-BE49-F238E27FC236}">
                  <a16:creationId xmlns:a16="http://schemas.microsoft.com/office/drawing/2014/main" id="{1E5E3B37-A2E3-3A49-AB97-146A1B4A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0564" y="4831233"/>
              <a:ext cx="1012416" cy="874997"/>
            </a:xfrm>
            <a:prstGeom prst="rect">
              <a:avLst/>
            </a:prstGeom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</p:spPr>
        </p:pic>
        <p:sp>
          <p:nvSpPr>
            <p:cNvPr id="9" name="Rectangle 527">
              <a:extLst>
                <a:ext uri="{FF2B5EF4-FFF2-40B4-BE49-F238E27FC236}">
                  <a16:creationId xmlns:a16="http://schemas.microsoft.com/office/drawing/2014/main" id="{6959C144-8B43-7245-A586-508683C95AC8}"/>
                </a:ext>
              </a:extLst>
            </p:cNvPr>
            <p:cNvSpPr/>
            <p:nvPr/>
          </p:nvSpPr>
          <p:spPr>
            <a:xfrm flipV="1">
              <a:off x="8441716" y="5710986"/>
              <a:ext cx="984540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3175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0" name="Rectangle 528">
              <a:extLst>
                <a:ext uri="{FF2B5EF4-FFF2-40B4-BE49-F238E27FC236}">
                  <a16:creationId xmlns:a16="http://schemas.microsoft.com/office/drawing/2014/main" id="{7C92C4D6-2683-844C-BAEF-5B50A80B83DD}"/>
                </a:ext>
              </a:extLst>
            </p:cNvPr>
            <p:cNvSpPr/>
            <p:nvPr/>
          </p:nvSpPr>
          <p:spPr>
            <a:xfrm flipV="1">
              <a:off x="8521547" y="5490425"/>
              <a:ext cx="824878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2540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1" name="Rectangle 529">
              <a:extLst>
                <a:ext uri="{FF2B5EF4-FFF2-40B4-BE49-F238E27FC236}">
                  <a16:creationId xmlns:a16="http://schemas.microsoft.com/office/drawing/2014/main" id="{01FF86CC-C65A-E044-8098-170C08DF5D77}"/>
                </a:ext>
              </a:extLst>
            </p:cNvPr>
            <p:cNvSpPr/>
            <p:nvPr/>
          </p:nvSpPr>
          <p:spPr>
            <a:xfrm flipV="1">
              <a:off x="8671005" y="5243713"/>
              <a:ext cx="594474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1905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2" name="Rectangle 530">
              <a:extLst>
                <a:ext uri="{FF2B5EF4-FFF2-40B4-BE49-F238E27FC236}">
                  <a16:creationId xmlns:a16="http://schemas.microsoft.com/office/drawing/2014/main" id="{0BAFC9C3-6A2B-A846-BD07-F88DADF904AF}"/>
                </a:ext>
              </a:extLst>
            </p:cNvPr>
            <p:cNvSpPr/>
            <p:nvPr/>
          </p:nvSpPr>
          <p:spPr>
            <a:xfrm flipV="1">
              <a:off x="7139437" y="5667353"/>
              <a:ext cx="981582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3175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3" name="Rectangle 531">
              <a:extLst>
                <a:ext uri="{FF2B5EF4-FFF2-40B4-BE49-F238E27FC236}">
                  <a16:creationId xmlns:a16="http://schemas.microsoft.com/office/drawing/2014/main" id="{81286635-8E0F-074A-B307-30675FA8766F}"/>
                </a:ext>
              </a:extLst>
            </p:cNvPr>
            <p:cNvSpPr/>
            <p:nvPr/>
          </p:nvSpPr>
          <p:spPr>
            <a:xfrm flipV="1">
              <a:off x="7253703" y="5424904"/>
              <a:ext cx="824878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2540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4" name="Rectangle 532">
              <a:extLst>
                <a:ext uri="{FF2B5EF4-FFF2-40B4-BE49-F238E27FC236}">
                  <a16:creationId xmlns:a16="http://schemas.microsoft.com/office/drawing/2014/main" id="{20EEF5EB-D8AB-4C41-B070-FC79D3BD4448}"/>
                </a:ext>
              </a:extLst>
            </p:cNvPr>
            <p:cNvSpPr/>
            <p:nvPr/>
          </p:nvSpPr>
          <p:spPr>
            <a:xfrm flipV="1">
              <a:off x="7399431" y="5169819"/>
              <a:ext cx="594474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1905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5" name="Rectangle 533">
              <a:extLst>
                <a:ext uri="{FF2B5EF4-FFF2-40B4-BE49-F238E27FC236}">
                  <a16:creationId xmlns:a16="http://schemas.microsoft.com/office/drawing/2014/main" id="{4FBA9C41-6B9C-4849-9C73-646DFB3C7B4F}"/>
                </a:ext>
              </a:extLst>
            </p:cNvPr>
            <p:cNvSpPr/>
            <p:nvPr/>
          </p:nvSpPr>
          <p:spPr>
            <a:xfrm flipV="1">
              <a:off x="7523668" y="4914733"/>
              <a:ext cx="346001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1270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cxnSp>
          <p:nvCxnSpPr>
            <p:cNvPr id="16" name="Straight Arrow Connector 534">
              <a:extLst>
                <a:ext uri="{FF2B5EF4-FFF2-40B4-BE49-F238E27FC236}">
                  <a16:creationId xmlns:a16="http://schemas.microsoft.com/office/drawing/2014/main" id="{6BB19856-871F-3C4D-87B4-29198EF1CFAA}"/>
                </a:ext>
              </a:extLst>
            </p:cNvPr>
            <p:cNvCxnSpPr/>
            <p:nvPr/>
          </p:nvCxnSpPr>
          <p:spPr>
            <a:xfrm flipV="1">
              <a:off x="7697242" y="5491021"/>
              <a:ext cx="0" cy="117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535">
              <a:extLst>
                <a:ext uri="{FF2B5EF4-FFF2-40B4-BE49-F238E27FC236}">
                  <a16:creationId xmlns:a16="http://schemas.microsoft.com/office/drawing/2014/main" id="{8D68D59D-C52A-D943-80E6-DC685255A7CD}"/>
                </a:ext>
              </a:extLst>
            </p:cNvPr>
            <p:cNvCxnSpPr/>
            <p:nvPr/>
          </p:nvCxnSpPr>
          <p:spPr>
            <a:xfrm flipV="1">
              <a:off x="7697242" y="5235499"/>
              <a:ext cx="0" cy="117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536">
              <a:extLst>
                <a:ext uri="{FF2B5EF4-FFF2-40B4-BE49-F238E27FC236}">
                  <a16:creationId xmlns:a16="http://schemas.microsoft.com/office/drawing/2014/main" id="{CD34E020-4062-C842-9889-6438E8D20F53}"/>
                </a:ext>
              </a:extLst>
            </p:cNvPr>
            <p:cNvCxnSpPr/>
            <p:nvPr/>
          </p:nvCxnSpPr>
          <p:spPr>
            <a:xfrm flipV="1">
              <a:off x="7697242" y="4979976"/>
              <a:ext cx="0" cy="119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537">
              <a:extLst>
                <a:ext uri="{FF2B5EF4-FFF2-40B4-BE49-F238E27FC236}">
                  <a16:creationId xmlns:a16="http://schemas.microsoft.com/office/drawing/2014/main" id="{DC7BB977-FBBE-1F4F-ACD2-6833CFC58974}"/>
                </a:ext>
              </a:extLst>
            </p:cNvPr>
            <p:cNvSpPr/>
            <p:nvPr/>
          </p:nvSpPr>
          <p:spPr>
            <a:xfrm flipV="1">
              <a:off x="8816946" y="4997002"/>
              <a:ext cx="346001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1270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cxnSp>
          <p:nvCxnSpPr>
            <p:cNvPr id="20" name="Straight Arrow Connector 538">
              <a:extLst>
                <a:ext uri="{FF2B5EF4-FFF2-40B4-BE49-F238E27FC236}">
                  <a16:creationId xmlns:a16="http://schemas.microsoft.com/office/drawing/2014/main" id="{0A91D83E-A78A-484B-BE3F-071DDC795D75}"/>
                </a:ext>
              </a:extLst>
            </p:cNvPr>
            <p:cNvCxnSpPr/>
            <p:nvPr/>
          </p:nvCxnSpPr>
          <p:spPr>
            <a:xfrm>
              <a:off x="8991855" y="5063083"/>
              <a:ext cx="0" cy="1066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539">
              <a:extLst>
                <a:ext uri="{FF2B5EF4-FFF2-40B4-BE49-F238E27FC236}">
                  <a16:creationId xmlns:a16="http://schemas.microsoft.com/office/drawing/2014/main" id="{1146BB3C-7D0F-9A4D-94DD-BEE60AD4F95A}"/>
                </a:ext>
              </a:extLst>
            </p:cNvPr>
            <p:cNvCxnSpPr/>
            <p:nvPr/>
          </p:nvCxnSpPr>
          <p:spPr>
            <a:xfrm>
              <a:off x="8989401" y="5317365"/>
              <a:ext cx="0" cy="1079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540">
              <a:extLst>
                <a:ext uri="{FF2B5EF4-FFF2-40B4-BE49-F238E27FC236}">
                  <a16:creationId xmlns:a16="http://schemas.microsoft.com/office/drawing/2014/main" id="{D654CD90-5961-8D44-AE70-02D542F07E64}"/>
                </a:ext>
              </a:extLst>
            </p:cNvPr>
            <p:cNvCxnSpPr/>
            <p:nvPr/>
          </p:nvCxnSpPr>
          <p:spPr>
            <a:xfrm flipV="1">
              <a:off x="7713195" y="4545836"/>
              <a:ext cx="387770" cy="258003"/>
            </a:xfrm>
            <a:prstGeom prst="bentConnector3">
              <a:avLst>
                <a:gd name="adj1" fmla="val 83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541">
              <a:extLst>
                <a:ext uri="{FF2B5EF4-FFF2-40B4-BE49-F238E27FC236}">
                  <a16:creationId xmlns:a16="http://schemas.microsoft.com/office/drawing/2014/main" id="{2AF311A4-12D1-E744-A879-078F4E0460AA}"/>
                </a:ext>
              </a:extLst>
            </p:cNvPr>
            <p:cNvCxnSpPr/>
            <p:nvPr/>
          </p:nvCxnSpPr>
          <p:spPr>
            <a:xfrm>
              <a:off x="8120599" y="5097814"/>
              <a:ext cx="8688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542">
              <a:extLst>
                <a:ext uri="{FF2B5EF4-FFF2-40B4-BE49-F238E27FC236}">
                  <a16:creationId xmlns:a16="http://schemas.microsoft.com/office/drawing/2014/main" id="{052DF583-C9FC-984D-BAEA-94436CA55589}"/>
                </a:ext>
              </a:extLst>
            </p:cNvPr>
            <p:cNvCxnSpPr/>
            <p:nvPr/>
          </p:nvCxnSpPr>
          <p:spPr>
            <a:xfrm>
              <a:off x="8228586" y="5353336"/>
              <a:ext cx="7608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543">
              <a:extLst>
                <a:ext uri="{FF2B5EF4-FFF2-40B4-BE49-F238E27FC236}">
                  <a16:creationId xmlns:a16="http://schemas.microsoft.com/office/drawing/2014/main" id="{A176DA22-8718-9848-B4FA-DF702028C486}"/>
                </a:ext>
              </a:extLst>
            </p:cNvPr>
            <p:cNvCxnSpPr/>
            <p:nvPr/>
          </p:nvCxnSpPr>
          <p:spPr>
            <a:xfrm>
              <a:off x="8989401" y="5560484"/>
              <a:ext cx="0" cy="1066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544">
              <a:extLst>
                <a:ext uri="{FF2B5EF4-FFF2-40B4-BE49-F238E27FC236}">
                  <a16:creationId xmlns:a16="http://schemas.microsoft.com/office/drawing/2014/main" id="{8A3F7B69-E72C-5748-9C6E-694AC5DA0901}"/>
                </a:ext>
              </a:extLst>
            </p:cNvPr>
            <p:cNvCxnSpPr/>
            <p:nvPr/>
          </p:nvCxnSpPr>
          <p:spPr>
            <a:xfrm>
              <a:off x="8228586" y="5600177"/>
              <a:ext cx="7620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548">
              <a:extLst>
                <a:ext uri="{FF2B5EF4-FFF2-40B4-BE49-F238E27FC236}">
                  <a16:creationId xmlns:a16="http://schemas.microsoft.com/office/drawing/2014/main" id="{16CD7147-3A46-5C43-8A84-7D3C8B78A7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2496" y="4189840"/>
              <a:ext cx="897318" cy="447154"/>
              <a:chOff x="3610859" y="4223315"/>
              <a:chExt cx="569682" cy="322262"/>
            </a:xfrm>
          </p:grpSpPr>
          <p:sp>
            <p:nvSpPr>
              <p:cNvPr id="31" name="Rectangle 549">
                <a:extLst>
                  <a:ext uri="{FF2B5EF4-FFF2-40B4-BE49-F238E27FC236}">
                    <a16:creationId xmlns:a16="http://schemas.microsoft.com/office/drawing/2014/main" id="{502E8527-9197-6A4D-99C2-F99E858A8573}"/>
                  </a:ext>
                </a:extLst>
              </p:cNvPr>
              <p:cNvSpPr/>
              <p:nvPr/>
            </p:nvSpPr>
            <p:spPr>
              <a:xfrm>
                <a:off x="3610859" y="4227285"/>
                <a:ext cx="314325" cy="314325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85"/>
              </a:p>
            </p:txBody>
          </p:sp>
          <p:grpSp>
            <p:nvGrpSpPr>
              <p:cNvPr id="32" name="Group 550">
                <a:extLst>
                  <a:ext uri="{FF2B5EF4-FFF2-40B4-BE49-F238E27FC236}">
                    <a16:creationId xmlns:a16="http://schemas.microsoft.com/office/drawing/2014/main" id="{BC691470-D323-C94A-8EA3-3468BE9BDB54}"/>
                  </a:ext>
                </a:extLst>
              </p:cNvPr>
              <p:cNvGrpSpPr/>
              <p:nvPr/>
            </p:nvGrpSpPr>
            <p:grpSpPr>
              <a:xfrm>
                <a:off x="3694671" y="4227285"/>
                <a:ext cx="314325" cy="314325"/>
                <a:chOff x="1946275" y="3155950"/>
                <a:chExt cx="314325" cy="314325"/>
              </a:xfrm>
              <a:solidFill>
                <a:schemeClr val="bg1"/>
              </a:solidFill>
              <a:scene3d>
                <a:camera prst="isometricOffAxis2Right"/>
                <a:lightRig rig="threePt" dir="t"/>
              </a:scene3d>
            </p:grpSpPr>
            <p:sp>
              <p:nvSpPr>
                <p:cNvPr id="47" name="Rectangle 565">
                  <a:extLst>
                    <a:ext uri="{FF2B5EF4-FFF2-40B4-BE49-F238E27FC236}">
                      <a16:creationId xmlns:a16="http://schemas.microsoft.com/office/drawing/2014/main" id="{21EFAD8E-5FFB-5E41-BC63-EBF50CEB8AF5}"/>
                    </a:ext>
                  </a:extLst>
                </p:cNvPr>
                <p:cNvSpPr/>
                <p:nvPr/>
              </p:nvSpPr>
              <p:spPr>
                <a:xfrm>
                  <a:off x="1946275" y="3155950"/>
                  <a:ext cx="314325" cy="314325"/>
                </a:xfrm>
                <a:prstGeom prst="rect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285"/>
                </a:p>
              </p:txBody>
            </p:sp>
            <p:cxnSp>
              <p:nvCxnSpPr>
                <p:cNvPr id="48" name="Straight Connector 566">
                  <a:extLst>
                    <a:ext uri="{FF2B5EF4-FFF2-40B4-BE49-F238E27FC236}">
                      <a16:creationId xmlns:a16="http://schemas.microsoft.com/office/drawing/2014/main" id="{845A9AB0-70F9-324A-A88F-6FDAC49DAD26}"/>
                    </a:ext>
                  </a:extLst>
                </p:cNvPr>
                <p:cNvCxnSpPr/>
                <p:nvPr/>
              </p:nvCxnSpPr>
              <p:spPr>
                <a:xfrm>
                  <a:off x="1946275" y="3313113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567">
                  <a:extLst>
                    <a:ext uri="{FF2B5EF4-FFF2-40B4-BE49-F238E27FC236}">
                      <a16:creationId xmlns:a16="http://schemas.microsoft.com/office/drawing/2014/main" id="{03059C59-E496-A34B-9FCE-475E0E150393}"/>
                    </a:ext>
                  </a:extLst>
                </p:cNvPr>
                <p:cNvCxnSpPr/>
                <p:nvPr/>
              </p:nvCxnSpPr>
              <p:spPr>
                <a:xfrm>
                  <a:off x="2103438" y="315595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551">
                <a:extLst>
                  <a:ext uri="{FF2B5EF4-FFF2-40B4-BE49-F238E27FC236}">
                    <a16:creationId xmlns:a16="http://schemas.microsoft.com/office/drawing/2014/main" id="{3BFFB3E2-D8BD-C14C-BEBD-DEC1700D371D}"/>
                  </a:ext>
                </a:extLst>
              </p:cNvPr>
              <p:cNvGrpSpPr/>
              <p:nvPr/>
            </p:nvGrpSpPr>
            <p:grpSpPr>
              <a:xfrm>
                <a:off x="3778062" y="4227284"/>
                <a:ext cx="319088" cy="314325"/>
                <a:chOff x="2121793" y="3656290"/>
                <a:chExt cx="319088" cy="314325"/>
              </a:xfrm>
              <a:solidFill>
                <a:schemeClr val="bg1"/>
              </a:solidFill>
              <a:scene3d>
                <a:camera prst="isometricOffAxis2Right"/>
                <a:lightRig rig="threePt" dir="t"/>
              </a:scene3d>
            </p:grpSpPr>
            <p:sp>
              <p:nvSpPr>
                <p:cNvPr id="42" name="Rectangle 560">
                  <a:extLst>
                    <a:ext uri="{FF2B5EF4-FFF2-40B4-BE49-F238E27FC236}">
                      <a16:creationId xmlns:a16="http://schemas.microsoft.com/office/drawing/2014/main" id="{11784328-6170-484A-83E6-11640FDD4DDE}"/>
                    </a:ext>
                  </a:extLst>
                </p:cNvPr>
                <p:cNvSpPr/>
                <p:nvPr/>
              </p:nvSpPr>
              <p:spPr>
                <a:xfrm>
                  <a:off x="2126556" y="3656290"/>
                  <a:ext cx="314325" cy="314325"/>
                </a:xfrm>
                <a:prstGeom prst="rect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285"/>
                </a:p>
              </p:txBody>
            </p:sp>
            <p:cxnSp>
              <p:nvCxnSpPr>
                <p:cNvPr id="43" name="Straight Connector 561">
                  <a:extLst>
                    <a:ext uri="{FF2B5EF4-FFF2-40B4-BE49-F238E27FC236}">
                      <a16:creationId xmlns:a16="http://schemas.microsoft.com/office/drawing/2014/main" id="{532D8A2A-CCED-B445-BABF-A353FFCAA094}"/>
                    </a:ext>
                  </a:extLst>
                </p:cNvPr>
                <p:cNvCxnSpPr/>
                <p:nvPr/>
              </p:nvCxnSpPr>
              <p:spPr>
                <a:xfrm>
                  <a:off x="2121793" y="3762653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562">
                  <a:extLst>
                    <a:ext uri="{FF2B5EF4-FFF2-40B4-BE49-F238E27FC236}">
                      <a16:creationId xmlns:a16="http://schemas.microsoft.com/office/drawing/2014/main" id="{B99705BA-D433-514E-B9BA-CAAC9784BFF5}"/>
                    </a:ext>
                  </a:extLst>
                </p:cNvPr>
                <p:cNvCxnSpPr/>
                <p:nvPr/>
              </p:nvCxnSpPr>
              <p:spPr>
                <a:xfrm>
                  <a:off x="2236094" y="365629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563">
                  <a:extLst>
                    <a:ext uri="{FF2B5EF4-FFF2-40B4-BE49-F238E27FC236}">
                      <a16:creationId xmlns:a16="http://schemas.microsoft.com/office/drawing/2014/main" id="{1AB2154B-7473-A54A-B7F0-AB1F2344F363}"/>
                    </a:ext>
                  </a:extLst>
                </p:cNvPr>
                <p:cNvCxnSpPr/>
                <p:nvPr/>
              </p:nvCxnSpPr>
              <p:spPr>
                <a:xfrm>
                  <a:off x="2338385" y="365629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564">
                  <a:extLst>
                    <a:ext uri="{FF2B5EF4-FFF2-40B4-BE49-F238E27FC236}">
                      <a16:creationId xmlns:a16="http://schemas.microsoft.com/office/drawing/2014/main" id="{8556D556-FDFB-F148-A394-4F9F7EDAB175}"/>
                    </a:ext>
                  </a:extLst>
                </p:cNvPr>
                <p:cNvCxnSpPr/>
                <p:nvPr/>
              </p:nvCxnSpPr>
              <p:spPr>
                <a:xfrm>
                  <a:off x="2121793" y="3866342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552">
                <a:extLst>
                  <a:ext uri="{FF2B5EF4-FFF2-40B4-BE49-F238E27FC236}">
                    <a16:creationId xmlns:a16="http://schemas.microsoft.com/office/drawing/2014/main" id="{E33D6C3C-6915-4B41-B67D-9CC5BF28C461}"/>
                  </a:ext>
                </a:extLst>
              </p:cNvPr>
              <p:cNvGrpSpPr/>
              <p:nvPr/>
            </p:nvGrpSpPr>
            <p:grpSpPr>
              <a:xfrm>
                <a:off x="3866216" y="4223315"/>
                <a:ext cx="314325" cy="322262"/>
                <a:chOff x="2324791" y="3148013"/>
                <a:chExt cx="314325" cy="322262"/>
              </a:xfrm>
              <a:solidFill>
                <a:schemeClr val="bg1"/>
              </a:solidFill>
              <a:scene3d>
                <a:camera prst="isometricOffAxis2Right"/>
                <a:lightRig rig="threePt" dir="t"/>
              </a:scene3d>
            </p:grpSpPr>
            <p:sp>
              <p:nvSpPr>
                <p:cNvPr id="35" name="Rectangle 553">
                  <a:extLst>
                    <a:ext uri="{FF2B5EF4-FFF2-40B4-BE49-F238E27FC236}">
                      <a16:creationId xmlns:a16="http://schemas.microsoft.com/office/drawing/2014/main" id="{A528D405-D7D4-FA44-8F36-BA0348F13E1D}"/>
                    </a:ext>
                  </a:extLst>
                </p:cNvPr>
                <p:cNvSpPr/>
                <p:nvPr/>
              </p:nvSpPr>
              <p:spPr>
                <a:xfrm>
                  <a:off x="2324791" y="3155950"/>
                  <a:ext cx="314325" cy="314325"/>
                </a:xfrm>
                <a:prstGeom prst="rect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285"/>
                </a:p>
              </p:txBody>
            </p:sp>
            <p:cxnSp>
              <p:nvCxnSpPr>
                <p:cNvPr id="36" name="Straight Connector 554">
                  <a:extLst>
                    <a:ext uri="{FF2B5EF4-FFF2-40B4-BE49-F238E27FC236}">
                      <a16:creationId xmlns:a16="http://schemas.microsoft.com/office/drawing/2014/main" id="{C944BDDD-E273-E04A-A353-E33665A1937A}"/>
                    </a:ext>
                  </a:extLst>
                </p:cNvPr>
                <p:cNvCxnSpPr/>
                <p:nvPr/>
              </p:nvCxnSpPr>
              <p:spPr>
                <a:xfrm>
                  <a:off x="2324791" y="3313113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555">
                  <a:extLst>
                    <a:ext uri="{FF2B5EF4-FFF2-40B4-BE49-F238E27FC236}">
                      <a16:creationId xmlns:a16="http://schemas.microsoft.com/office/drawing/2014/main" id="{2C6605B7-F66A-4D4E-B4AC-3540CE07998E}"/>
                    </a:ext>
                  </a:extLst>
                </p:cNvPr>
                <p:cNvCxnSpPr/>
                <p:nvPr/>
              </p:nvCxnSpPr>
              <p:spPr>
                <a:xfrm>
                  <a:off x="2481954" y="315595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556">
                  <a:extLst>
                    <a:ext uri="{FF2B5EF4-FFF2-40B4-BE49-F238E27FC236}">
                      <a16:creationId xmlns:a16="http://schemas.microsoft.com/office/drawing/2014/main" id="{6DD5C729-D731-1C42-A767-B636C5E43F2C}"/>
                    </a:ext>
                  </a:extLst>
                </p:cNvPr>
                <p:cNvCxnSpPr/>
                <p:nvPr/>
              </p:nvCxnSpPr>
              <p:spPr>
                <a:xfrm>
                  <a:off x="2324791" y="3236913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557">
                  <a:extLst>
                    <a:ext uri="{FF2B5EF4-FFF2-40B4-BE49-F238E27FC236}">
                      <a16:creationId xmlns:a16="http://schemas.microsoft.com/office/drawing/2014/main" id="{F93240AC-4AA3-A54C-82F8-94B7E7A4C7B9}"/>
                    </a:ext>
                  </a:extLst>
                </p:cNvPr>
                <p:cNvCxnSpPr/>
                <p:nvPr/>
              </p:nvCxnSpPr>
              <p:spPr>
                <a:xfrm>
                  <a:off x="2324791" y="3392488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558">
                  <a:extLst>
                    <a:ext uri="{FF2B5EF4-FFF2-40B4-BE49-F238E27FC236}">
                      <a16:creationId xmlns:a16="http://schemas.microsoft.com/office/drawing/2014/main" id="{42243DE1-A4FD-5F43-902B-849922D76872}"/>
                    </a:ext>
                  </a:extLst>
                </p:cNvPr>
                <p:cNvCxnSpPr/>
                <p:nvPr/>
              </p:nvCxnSpPr>
              <p:spPr>
                <a:xfrm>
                  <a:off x="2405408" y="3148013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559">
                  <a:extLst>
                    <a:ext uri="{FF2B5EF4-FFF2-40B4-BE49-F238E27FC236}">
                      <a16:creationId xmlns:a16="http://schemas.microsoft.com/office/drawing/2014/main" id="{A09B98AD-361B-AD48-ABD3-30918EA2E70B}"/>
                    </a:ext>
                  </a:extLst>
                </p:cNvPr>
                <p:cNvCxnSpPr/>
                <p:nvPr/>
              </p:nvCxnSpPr>
              <p:spPr>
                <a:xfrm>
                  <a:off x="2554633" y="315595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8" name="Elbow Connector 569">
              <a:extLst>
                <a:ext uri="{FF2B5EF4-FFF2-40B4-BE49-F238E27FC236}">
                  <a16:creationId xmlns:a16="http://schemas.microsoft.com/office/drawing/2014/main" id="{1E017B36-9732-9946-9C26-0C0C1A71A08F}"/>
                </a:ext>
              </a:extLst>
            </p:cNvPr>
            <p:cNvCxnSpPr/>
            <p:nvPr/>
          </p:nvCxnSpPr>
          <p:spPr>
            <a:xfrm rot="16200000" flipH="1">
              <a:off x="8677361" y="4542788"/>
              <a:ext cx="409332" cy="239289"/>
            </a:xfrm>
            <a:prstGeom prst="bentConnector3">
              <a:avLst>
                <a:gd name="adj1" fmla="val 1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590">
              <a:extLst>
                <a:ext uri="{FF2B5EF4-FFF2-40B4-BE49-F238E27FC236}">
                  <a16:creationId xmlns:a16="http://schemas.microsoft.com/office/drawing/2014/main" id="{0F96401D-C9C0-9C43-84C5-4502AB78C698}"/>
                </a:ext>
              </a:extLst>
            </p:cNvPr>
            <p:cNvCxnSpPr/>
            <p:nvPr/>
          </p:nvCxnSpPr>
          <p:spPr>
            <a:xfrm>
              <a:off x="7100861" y="5187123"/>
              <a:ext cx="2466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591">
              <a:extLst>
                <a:ext uri="{FF2B5EF4-FFF2-40B4-BE49-F238E27FC236}">
                  <a16:creationId xmlns:a16="http://schemas.microsoft.com/office/drawing/2014/main" id="{9E91E0A1-A8B5-F84D-BD34-6BB8FB5D0401}"/>
                </a:ext>
              </a:extLst>
            </p:cNvPr>
            <p:cNvSpPr txBox="1"/>
            <p:nvPr/>
          </p:nvSpPr>
          <p:spPr>
            <a:xfrm>
              <a:off x="7715649" y="5834612"/>
              <a:ext cx="1276206" cy="3423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59" dirty="0">
                  <a:latin typeface="Times New Roman" charset="0"/>
                  <a:ea typeface="Times New Roman" charset="0"/>
                  <a:cs typeface="Times New Roman" charset="0"/>
                </a:rPr>
                <a:t>(a) </a:t>
              </a:r>
              <a:r>
                <a:rPr lang="en-US" sz="1959" dirty="0" err="1">
                  <a:latin typeface="Times New Roman" charset="0"/>
                  <a:ea typeface="Times New Roman" charset="0"/>
                  <a:cs typeface="Times New Roman" charset="0"/>
                </a:rPr>
                <a:t>CoarseNet</a:t>
              </a:r>
              <a:endParaRPr lang="en-US" sz="1959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5" name="组合 55">
            <a:extLst>
              <a:ext uri="{FF2B5EF4-FFF2-40B4-BE49-F238E27FC236}">
                <a16:creationId xmlns:a16="http://schemas.microsoft.com/office/drawing/2014/main" id="{F7538B5F-D4C3-A04B-BC7F-2E17D26DDD82}"/>
              </a:ext>
            </a:extLst>
          </p:cNvPr>
          <p:cNvGrpSpPr>
            <a:grpSpLocks/>
          </p:cNvGrpSpPr>
          <p:nvPr/>
        </p:nvGrpSpPr>
        <p:grpSpPr bwMode="auto">
          <a:xfrm>
            <a:off x="6729413" y="3674535"/>
            <a:ext cx="3535362" cy="1928813"/>
            <a:chOff x="9265479" y="4660765"/>
            <a:chExt cx="2733234" cy="1507700"/>
          </a:xfrm>
        </p:grpSpPr>
        <p:sp>
          <p:nvSpPr>
            <p:cNvPr id="56" name="Cube 545">
              <a:extLst>
                <a:ext uri="{FF2B5EF4-FFF2-40B4-BE49-F238E27FC236}">
                  <a16:creationId xmlns:a16="http://schemas.microsoft.com/office/drawing/2014/main" id="{60E84AA3-29EF-344E-8287-0F0CFC45C916}"/>
                </a:ext>
              </a:extLst>
            </p:cNvPr>
            <p:cNvSpPr/>
            <p:nvPr/>
          </p:nvSpPr>
          <p:spPr>
            <a:xfrm>
              <a:off x="9677857" y="4784856"/>
              <a:ext cx="353467" cy="188618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Cube 546">
              <a:extLst>
                <a:ext uri="{FF2B5EF4-FFF2-40B4-BE49-F238E27FC236}">
                  <a16:creationId xmlns:a16="http://schemas.microsoft.com/office/drawing/2014/main" id="{83753C6B-AB71-F542-BBB3-F05F2A8E8066}"/>
                </a:ext>
              </a:extLst>
            </p:cNvPr>
            <p:cNvSpPr/>
            <p:nvPr/>
          </p:nvSpPr>
          <p:spPr>
            <a:xfrm>
              <a:off x="10006778" y="4784856"/>
              <a:ext cx="353467" cy="188618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58" name="Cube 547">
              <a:extLst>
                <a:ext uri="{FF2B5EF4-FFF2-40B4-BE49-F238E27FC236}">
                  <a16:creationId xmlns:a16="http://schemas.microsoft.com/office/drawing/2014/main" id="{A76265E4-5D01-674D-BF19-37F29BCB303B}"/>
                </a:ext>
              </a:extLst>
            </p:cNvPr>
            <p:cNvSpPr/>
            <p:nvPr/>
          </p:nvSpPr>
          <p:spPr>
            <a:xfrm>
              <a:off x="10334471" y="4784856"/>
              <a:ext cx="353467" cy="188618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59" name="Cube 570">
              <a:extLst>
                <a:ext uri="{FF2B5EF4-FFF2-40B4-BE49-F238E27FC236}">
                  <a16:creationId xmlns:a16="http://schemas.microsoft.com/office/drawing/2014/main" id="{E8F6CF6F-AC48-2842-AAA1-593BF4772A95}"/>
                </a:ext>
              </a:extLst>
            </p:cNvPr>
            <p:cNvSpPr/>
            <p:nvPr/>
          </p:nvSpPr>
          <p:spPr>
            <a:xfrm>
              <a:off x="10006778" y="4990846"/>
              <a:ext cx="353467" cy="188618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60" name="Cube 571">
              <a:extLst>
                <a:ext uri="{FF2B5EF4-FFF2-40B4-BE49-F238E27FC236}">
                  <a16:creationId xmlns:a16="http://schemas.microsoft.com/office/drawing/2014/main" id="{A9E680D8-5C13-1049-BCA5-824C1EE80BB0}"/>
                </a:ext>
              </a:extLst>
            </p:cNvPr>
            <p:cNvSpPr/>
            <p:nvPr/>
          </p:nvSpPr>
          <p:spPr>
            <a:xfrm>
              <a:off x="10334471" y="4990846"/>
              <a:ext cx="353467" cy="188618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61" name="Cube 572">
              <a:extLst>
                <a:ext uri="{FF2B5EF4-FFF2-40B4-BE49-F238E27FC236}">
                  <a16:creationId xmlns:a16="http://schemas.microsoft.com/office/drawing/2014/main" id="{69FDD5E1-64EE-5143-839C-C58A51DBCF43}"/>
                </a:ext>
              </a:extLst>
            </p:cNvPr>
            <p:cNvSpPr/>
            <p:nvPr/>
          </p:nvSpPr>
          <p:spPr>
            <a:xfrm>
              <a:off x="10334471" y="5215450"/>
              <a:ext cx="353467" cy="187376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62" name="Cube 573">
              <a:extLst>
                <a:ext uri="{FF2B5EF4-FFF2-40B4-BE49-F238E27FC236}">
                  <a16:creationId xmlns:a16="http://schemas.microsoft.com/office/drawing/2014/main" id="{44C4C792-9935-BC49-B650-726A0B2BC9C2}"/>
                </a:ext>
              </a:extLst>
            </p:cNvPr>
            <p:cNvSpPr/>
            <p:nvPr/>
          </p:nvSpPr>
          <p:spPr>
            <a:xfrm>
              <a:off x="10334471" y="5431367"/>
              <a:ext cx="353467" cy="187376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cxnSp>
          <p:nvCxnSpPr>
            <p:cNvPr id="63" name="Straight Arrow Connector 574">
              <a:extLst>
                <a:ext uri="{FF2B5EF4-FFF2-40B4-BE49-F238E27FC236}">
                  <a16:creationId xmlns:a16="http://schemas.microsoft.com/office/drawing/2014/main" id="{86F72B8C-EB37-494F-B796-B8AC8FE4D3CB}"/>
                </a:ext>
              </a:extLst>
            </p:cNvPr>
            <p:cNvCxnSpPr/>
            <p:nvPr/>
          </p:nvCxnSpPr>
          <p:spPr>
            <a:xfrm>
              <a:off x="9265479" y="4915151"/>
              <a:ext cx="4123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575">
              <a:extLst>
                <a:ext uri="{FF2B5EF4-FFF2-40B4-BE49-F238E27FC236}">
                  <a16:creationId xmlns:a16="http://schemas.microsoft.com/office/drawing/2014/main" id="{C649CD2C-6C8B-3041-9B89-96020064AC93}"/>
                </a:ext>
              </a:extLst>
            </p:cNvPr>
            <p:cNvCxnSpPr/>
            <p:nvPr/>
          </p:nvCxnSpPr>
          <p:spPr>
            <a:xfrm flipV="1">
              <a:off x="9410302" y="5119900"/>
              <a:ext cx="5964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576">
              <a:extLst>
                <a:ext uri="{FF2B5EF4-FFF2-40B4-BE49-F238E27FC236}">
                  <a16:creationId xmlns:a16="http://schemas.microsoft.com/office/drawing/2014/main" id="{AB18AA50-D7C1-8F49-81B7-C6DF19E522EB}"/>
                </a:ext>
              </a:extLst>
            </p:cNvPr>
            <p:cNvCxnSpPr/>
            <p:nvPr/>
          </p:nvCxnSpPr>
          <p:spPr>
            <a:xfrm>
              <a:off x="9518306" y="5343263"/>
              <a:ext cx="8161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577">
              <a:extLst>
                <a:ext uri="{FF2B5EF4-FFF2-40B4-BE49-F238E27FC236}">
                  <a16:creationId xmlns:a16="http://schemas.microsoft.com/office/drawing/2014/main" id="{1400225B-DBE6-CA40-AD40-ED7E2586F426}"/>
                </a:ext>
              </a:extLst>
            </p:cNvPr>
            <p:cNvCxnSpPr/>
            <p:nvPr/>
          </p:nvCxnSpPr>
          <p:spPr>
            <a:xfrm flipV="1">
              <a:off x="9512169" y="5560422"/>
              <a:ext cx="821075" cy="2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578">
              <a:extLst>
                <a:ext uri="{FF2B5EF4-FFF2-40B4-BE49-F238E27FC236}">
                  <a16:creationId xmlns:a16="http://schemas.microsoft.com/office/drawing/2014/main" id="{B397F58F-9721-4C40-B130-D1166695E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26803" y="5106477"/>
              <a:ext cx="149924" cy="162254"/>
              <a:chOff x="9034272" y="1860448"/>
              <a:chExt cx="228600" cy="228600"/>
            </a:xfrm>
          </p:grpSpPr>
          <p:sp>
            <p:nvSpPr>
              <p:cNvPr id="77" name="Oval 579">
                <a:extLst>
                  <a:ext uri="{FF2B5EF4-FFF2-40B4-BE49-F238E27FC236}">
                    <a16:creationId xmlns:a16="http://schemas.microsoft.com/office/drawing/2014/main" id="{13FD750B-32FC-1A48-89E9-175836A843DD}"/>
                  </a:ext>
                </a:extLst>
              </p:cNvPr>
              <p:cNvSpPr/>
              <p:nvPr/>
            </p:nvSpPr>
            <p:spPr>
              <a:xfrm>
                <a:off x="9034081" y="1860129"/>
                <a:ext cx="228308" cy="2290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  <p:cxnSp>
            <p:nvCxnSpPr>
              <p:cNvPr id="78" name="Straight Connector 580">
                <a:extLst>
                  <a:ext uri="{FF2B5EF4-FFF2-40B4-BE49-F238E27FC236}">
                    <a16:creationId xmlns:a16="http://schemas.microsoft.com/office/drawing/2014/main" id="{04C16308-7B75-5342-AEDF-63EA131951C8}"/>
                  </a:ext>
                </a:extLst>
              </p:cNvPr>
              <p:cNvCxnSpPr/>
              <p:nvPr/>
            </p:nvCxnSpPr>
            <p:spPr>
              <a:xfrm>
                <a:off x="9034081" y="1975517"/>
                <a:ext cx="22830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581">
                <a:extLst>
                  <a:ext uri="{FF2B5EF4-FFF2-40B4-BE49-F238E27FC236}">
                    <a16:creationId xmlns:a16="http://schemas.microsoft.com/office/drawing/2014/main" id="{C02B8CC8-1C25-D948-8367-E1B4CFCCF22B}"/>
                  </a:ext>
                </a:extLst>
              </p:cNvPr>
              <p:cNvCxnSpPr/>
              <p:nvPr/>
            </p:nvCxnSpPr>
            <p:spPr>
              <a:xfrm>
                <a:off x="9148235" y="1860129"/>
                <a:ext cx="0" cy="2290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Curved Connector 582">
              <a:extLst>
                <a:ext uri="{FF2B5EF4-FFF2-40B4-BE49-F238E27FC236}">
                  <a16:creationId xmlns:a16="http://schemas.microsoft.com/office/drawing/2014/main" id="{29A21FB1-4240-CC46-9F05-3B3459D70114}"/>
                </a:ext>
              </a:extLst>
            </p:cNvPr>
            <p:cNvCxnSpPr/>
            <p:nvPr/>
          </p:nvCxnSpPr>
          <p:spPr>
            <a:xfrm>
              <a:off x="10687939" y="4844419"/>
              <a:ext cx="413606" cy="26183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583">
              <a:extLst>
                <a:ext uri="{FF2B5EF4-FFF2-40B4-BE49-F238E27FC236}">
                  <a16:creationId xmlns:a16="http://schemas.microsoft.com/office/drawing/2014/main" id="{5A8F595B-8281-EB44-87FA-83AF209E421D}"/>
                </a:ext>
              </a:extLst>
            </p:cNvPr>
            <p:cNvCxnSpPr/>
            <p:nvPr/>
          </p:nvCxnSpPr>
          <p:spPr>
            <a:xfrm>
              <a:off x="10687939" y="5059096"/>
              <a:ext cx="360831" cy="7073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584">
              <a:extLst>
                <a:ext uri="{FF2B5EF4-FFF2-40B4-BE49-F238E27FC236}">
                  <a16:creationId xmlns:a16="http://schemas.microsoft.com/office/drawing/2014/main" id="{F71EBE1F-3BD4-574A-A9D8-E63E3147124F}"/>
                </a:ext>
              </a:extLst>
            </p:cNvPr>
            <p:cNvCxnSpPr/>
            <p:nvPr/>
          </p:nvCxnSpPr>
          <p:spPr>
            <a:xfrm flipV="1">
              <a:off x="10687939" y="5245232"/>
              <a:ext cx="360831" cy="2978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urved Connector 585">
              <a:extLst>
                <a:ext uri="{FF2B5EF4-FFF2-40B4-BE49-F238E27FC236}">
                  <a16:creationId xmlns:a16="http://schemas.microsoft.com/office/drawing/2014/main" id="{AD11F55E-598F-4E40-A9AF-777C0250A387}"/>
                </a:ext>
              </a:extLst>
            </p:cNvPr>
            <p:cNvCxnSpPr/>
            <p:nvPr/>
          </p:nvCxnSpPr>
          <p:spPr>
            <a:xfrm flipV="1">
              <a:off x="10687939" y="5268808"/>
              <a:ext cx="413606" cy="2221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586">
              <a:extLst>
                <a:ext uri="{FF2B5EF4-FFF2-40B4-BE49-F238E27FC236}">
                  <a16:creationId xmlns:a16="http://schemas.microsoft.com/office/drawing/2014/main" id="{E07E145C-CA37-D346-A728-3164BBFA63B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0692890" y="4671335"/>
              <a:ext cx="350593" cy="233231"/>
            </a:xfrm>
            <a:prstGeom prst="rect">
              <a:avLst/>
            </a:prstGeom>
            <a:blipFill rotWithShape="0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b="-6122"/>
              </a:stretch>
            </a:blipFill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>
                  <a:noFill/>
                  <a:latin typeface="+mn-lt"/>
                  <a:ea typeface="+mn-ea"/>
                </a:rPr>
                <a:t> </a:t>
              </a:r>
            </a:p>
          </p:txBody>
        </p:sp>
        <p:sp>
          <p:nvSpPr>
            <p:cNvPr id="73" name="TextBox 587">
              <a:extLst>
                <a:ext uri="{FF2B5EF4-FFF2-40B4-BE49-F238E27FC236}">
                  <a16:creationId xmlns:a16="http://schemas.microsoft.com/office/drawing/2014/main" id="{BC7FF7E6-5114-2341-9079-D8683F82D1C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0692890" y="4884703"/>
              <a:ext cx="350593" cy="233231"/>
            </a:xfrm>
            <a:prstGeom prst="rect">
              <a:avLst/>
            </a:prstGeom>
            <a:blipFill rotWithShape="0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b="-6122"/>
              </a:stretch>
            </a:blipFill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>
                  <a:noFill/>
                  <a:latin typeface="+mn-lt"/>
                  <a:ea typeface="+mn-ea"/>
                </a:rPr>
                <a:t> </a:t>
              </a:r>
            </a:p>
          </p:txBody>
        </p:sp>
        <p:pic>
          <p:nvPicPr>
            <p:cNvPr id="74" name="图片 55">
              <a:extLst>
                <a:ext uri="{FF2B5EF4-FFF2-40B4-BE49-F238E27FC236}">
                  <a16:creationId xmlns:a16="http://schemas.microsoft.com/office/drawing/2014/main" id="{058C9C43-755A-A24F-9F5E-0D87C82E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8437" y="4660765"/>
              <a:ext cx="840276" cy="87578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75" name="Straight Arrow Connector 589">
              <a:extLst>
                <a:ext uri="{FF2B5EF4-FFF2-40B4-BE49-F238E27FC236}">
                  <a16:creationId xmlns:a16="http://schemas.microsoft.com/office/drawing/2014/main" id="{0472E466-C32C-644E-BBC0-63088E70A0B6}"/>
                </a:ext>
              </a:extLst>
            </p:cNvPr>
            <p:cNvCxnSpPr/>
            <p:nvPr/>
          </p:nvCxnSpPr>
          <p:spPr>
            <a:xfrm>
              <a:off x="11176411" y="5188150"/>
              <a:ext cx="17427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592">
              <a:extLst>
                <a:ext uri="{FF2B5EF4-FFF2-40B4-BE49-F238E27FC236}">
                  <a16:creationId xmlns:a16="http://schemas.microsoft.com/office/drawing/2014/main" id="{6728D344-2F3F-414C-8EC5-36DC88A683F5}"/>
                </a:ext>
              </a:extLst>
            </p:cNvPr>
            <p:cNvSpPr txBox="1"/>
            <p:nvPr/>
          </p:nvSpPr>
          <p:spPr>
            <a:xfrm>
              <a:off x="9814089" y="5825975"/>
              <a:ext cx="1084948" cy="3424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59" dirty="0">
                  <a:latin typeface="Times New Roman" charset="0"/>
                  <a:ea typeface="Times New Roman" charset="0"/>
                  <a:cs typeface="Times New Roman" charset="0"/>
                </a:rPr>
                <a:t>(b) </a:t>
              </a:r>
              <a:r>
                <a:rPr lang="en-US" sz="1959" dirty="0" err="1">
                  <a:latin typeface="Times New Roman" charset="0"/>
                  <a:ea typeface="Times New Roman" charset="0"/>
                  <a:cs typeface="Times New Roman" charset="0"/>
                </a:rPr>
                <a:t>FineNet</a:t>
              </a:r>
              <a:endParaRPr lang="en-US" sz="1959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80" name="TextBox 4">
            <a:extLst>
              <a:ext uri="{FF2B5EF4-FFF2-40B4-BE49-F238E27FC236}">
                <a16:creationId xmlns:a16="http://schemas.microsoft.com/office/drawing/2014/main" id="{B721EEE3-5056-4043-BA45-8693147D2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70873"/>
            <a:ext cx="99583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alibri" pitchFamily="34" charset="0"/>
              </a:rPr>
              <a:t>The coarse-to-fine  structure is similar to : </a:t>
            </a:r>
            <a:r>
              <a:rPr lang="en-US" altLang="zh-CN" sz="1400" dirty="0" err="1">
                <a:latin typeface="Calibri" pitchFamily="34" charset="0"/>
              </a:rPr>
              <a:t>Yilun</a:t>
            </a:r>
            <a:r>
              <a:rPr lang="en-US" altLang="zh-CN" sz="1400" dirty="0">
                <a:latin typeface="Calibri" pitchFamily="34" charset="0"/>
              </a:rPr>
              <a:t> Chen et al. “Cascaded pyramid network for multi-person pose estimation”, CVPR 2018.</a:t>
            </a:r>
          </a:p>
        </p:txBody>
      </p:sp>
    </p:spTree>
    <p:extLst>
      <p:ext uri="{BB962C8B-B14F-4D97-AF65-F5344CB8AC3E}">
        <p14:creationId xmlns:p14="http://schemas.microsoft.com/office/powerpoint/2010/main" val="66638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17422-3746-1844-A4C4-9A4F798AD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Calibri" pitchFamily="34" charset="0"/>
              </a:rPr>
              <a:t>Segmentation errors mostly occur around the object boundaries</a:t>
            </a:r>
          </a:p>
          <a:p>
            <a:r>
              <a:rPr lang="en-US" altLang="zh-CN" dirty="0">
                <a:latin typeface="Calibri" pitchFamily="34" charset="0"/>
              </a:rPr>
              <a:t>Use a coarse-to-fine network structure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FECBE-5D57-BE43-B932-17D4D38E5B5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ADA936-3C5F-4041-9E03-D1DFC8CF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A8811D-41EC-444D-B8AE-AB45B7A4D8C1}"/>
              </a:ext>
            </a:extLst>
          </p:cNvPr>
          <p:cNvGrpSpPr/>
          <p:nvPr/>
        </p:nvGrpSpPr>
        <p:grpSpPr>
          <a:xfrm>
            <a:off x="3331400" y="3081541"/>
            <a:ext cx="5249182" cy="3037798"/>
            <a:chOff x="2949816" y="2795057"/>
            <a:chExt cx="6076950" cy="351684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B85FBE2-A3FB-104E-9142-E0523362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16" y="2795057"/>
              <a:ext cx="6076950" cy="3503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671233F-1E33-1540-A1EB-D3D612F6EB01}"/>
                </a:ext>
              </a:extLst>
            </p:cNvPr>
            <p:cNvSpPr/>
            <p:nvPr/>
          </p:nvSpPr>
          <p:spPr>
            <a:xfrm>
              <a:off x="7471450" y="2895600"/>
              <a:ext cx="1519616" cy="3416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5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9A4FEB-B5F0-4249-80DE-A138BBF32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4000"/>
            <a:ext cx="10990788" cy="1405468"/>
          </a:xfrm>
        </p:spPr>
        <p:txBody>
          <a:bodyPr/>
          <a:lstStyle/>
          <a:p>
            <a:r>
              <a:rPr lang="en-US" altLang="zh-CN" dirty="0"/>
              <a:t>Our IOG naturally supports interactive adding of new clicks</a:t>
            </a:r>
          </a:p>
          <a:p>
            <a:r>
              <a:rPr lang="en-US" altLang="zh-CN" dirty="0"/>
              <a:t>Add a lightweight branch to accept additional inputs</a:t>
            </a:r>
          </a:p>
          <a:p>
            <a:r>
              <a:rPr lang="en-US" altLang="zh-CN" dirty="0"/>
              <a:t>Train with iterative training strategy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5221C-73AB-6E40-A379-43B4EC022AD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A7A708-AD9E-054E-A424-B9D15AE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Beyond Three Clicks</a:t>
            </a:r>
            <a:endParaRPr lang="en-US" dirty="0"/>
          </a:p>
        </p:txBody>
      </p:sp>
      <p:grpSp>
        <p:nvGrpSpPr>
          <p:cNvPr id="5" name="组合 124">
            <a:extLst>
              <a:ext uri="{FF2B5EF4-FFF2-40B4-BE49-F238E27FC236}">
                <a16:creationId xmlns:a16="http://schemas.microsoft.com/office/drawing/2014/main" id="{C34433AB-61D6-BB43-AB5A-6C39B2C50F01}"/>
              </a:ext>
            </a:extLst>
          </p:cNvPr>
          <p:cNvGrpSpPr>
            <a:grpSpLocks/>
          </p:cNvGrpSpPr>
          <p:nvPr/>
        </p:nvGrpSpPr>
        <p:grpSpPr bwMode="auto">
          <a:xfrm>
            <a:off x="5739604" y="3838431"/>
            <a:ext cx="3613150" cy="1987550"/>
            <a:chOff x="5813611" y="4189840"/>
            <a:chExt cx="3612645" cy="1987123"/>
          </a:xfrm>
        </p:grpSpPr>
        <p:grpSp>
          <p:nvGrpSpPr>
            <p:cNvPr id="6" name="Group 519">
              <a:extLst>
                <a:ext uri="{FF2B5EF4-FFF2-40B4-BE49-F238E27FC236}">
                  <a16:creationId xmlns:a16="http://schemas.microsoft.com/office/drawing/2014/main" id="{5AA40D3E-BC3D-C444-A0EF-E0B87E0DE8A6}"/>
                </a:ext>
              </a:extLst>
            </p:cNvPr>
            <p:cNvGrpSpPr/>
            <p:nvPr/>
          </p:nvGrpSpPr>
          <p:grpSpPr>
            <a:xfrm>
              <a:off x="5813611" y="4857226"/>
              <a:ext cx="970206" cy="874997"/>
              <a:chOff x="8850313" y="153262"/>
              <a:chExt cx="1384300" cy="1771650"/>
            </a:xfrm>
            <a:scene3d>
              <a:camera prst="isometricOffAxis2Right"/>
              <a:lightRig rig="threePt" dir="t"/>
            </a:scene3d>
          </p:grpSpPr>
          <p:sp>
            <p:nvSpPr>
              <p:cNvPr id="50" name="Rectangle 520">
                <a:extLst>
                  <a:ext uri="{FF2B5EF4-FFF2-40B4-BE49-F238E27FC236}">
                    <a16:creationId xmlns:a16="http://schemas.microsoft.com/office/drawing/2014/main" id="{87D9B5C0-82C1-B045-8930-A2859ABB5E8E}"/>
                  </a:ext>
                </a:extLst>
              </p:cNvPr>
              <p:cNvSpPr/>
              <p:nvPr/>
            </p:nvSpPr>
            <p:spPr>
              <a:xfrm>
                <a:off x="8850313" y="153262"/>
                <a:ext cx="1384300" cy="1771650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  <p:pic>
            <p:nvPicPr>
              <p:cNvPr id="51" name="Picture 521">
                <a:extLst>
                  <a:ext uri="{FF2B5EF4-FFF2-40B4-BE49-F238E27FC236}">
                    <a16:creationId xmlns:a16="http://schemas.microsoft.com/office/drawing/2014/main" id="{EBDCFBE6-3AEA-824C-B831-28599C081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50313" y="153262"/>
                <a:ext cx="1384300" cy="165292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2" name="Oval 522">
                <a:extLst>
                  <a:ext uri="{FF2B5EF4-FFF2-40B4-BE49-F238E27FC236}">
                    <a16:creationId xmlns:a16="http://schemas.microsoft.com/office/drawing/2014/main" id="{5A94CD1C-09EE-404D-BBC1-BD03737D8D5A}"/>
                  </a:ext>
                </a:extLst>
              </p:cNvPr>
              <p:cNvSpPr/>
              <p:nvPr/>
            </p:nvSpPr>
            <p:spPr>
              <a:xfrm>
                <a:off x="9456659" y="9147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  <p:sp>
            <p:nvSpPr>
              <p:cNvPr id="53" name="Rectangle 523">
                <a:extLst>
                  <a:ext uri="{FF2B5EF4-FFF2-40B4-BE49-F238E27FC236}">
                    <a16:creationId xmlns:a16="http://schemas.microsoft.com/office/drawing/2014/main" id="{02F4A735-54C5-4843-9E69-CBA03DC52112}"/>
                  </a:ext>
                </a:extLst>
              </p:cNvPr>
              <p:cNvSpPr/>
              <p:nvPr/>
            </p:nvSpPr>
            <p:spPr>
              <a:xfrm>
                <a:off x="9032224" y="305078"/>
                <a:ext cx="1052513" cy="1452563"/>
              </a:xfrm>
              <a:prstGeom prst="rect">
                <a:avLst/>
              </a:prstGeom>
              <a:noFill/>
              <a:ln w="25400">
                <a:solidFill>
                  <a:srgbClr val="00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  <p:sp>
            <p:nvSpPr>
              <p:cNvPr id="54" name="Oval 524">
                <a:extLst>
                  <a:ext uri="{FF2B5EF4-FFF2-40B4-BE49-F238E27FC236}">
                    <a16:creationId xmlns:a16="http://schemas.microsoft.com/office/drawing/2014/main" id="{38FD5EF7-B8CD-C546-B823-36837121CC3B}"/>
                  </a:ext>
                </a:extLst>
              </p:cNvPr>
              <p:cNvSpPr/>
              <p:nvPr/>
            </p:nvSpPr>
            <p:spPr>
              <a:xfrm>
                <a:off x="10006048" y="1679185"/>
                <a:ext cx="180000" cy="18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</p:grpSp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EDF0660D-3133-AC41-9107-6C7CCADAF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3453" y="4831233"/>
              <a:ext cx="998194" cy="874997"/>
            </a:xfrm>
            <a:prstGeom prst="rect">
              <a:avLst/>
            </a:prstGeom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</p:spPr>
        </p:pic>
        <p:pic>
          <p:nvPicPr>
            <p:cNvPr id="8" name="图片 5">
              <a:extLst>
                <a:ext uri="{FF2B5EF4-FFF2-40B4-BE49-F238E27FC236}">
                  <a16:creationId xmlns:a16="http://schemas.microsoft.com/office/drawing/2014/main" id="{35A0BD65-6E79-7549-9B5C-4906B207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0564" y="4831233"/>
              <a:ext cx="1012416" cy="874997"/>
            </a:xfrm>
            <a:prstGeom prst="rect">
              <a:avLst/>
            </a:prstGeom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</p:spPr>
        </p:pic>
        <p:sp>
          <p:nvSpPr>
            <p:cNvPr id="9" name="Rectangle 527">
              <a:extLst>
                <a:ext uri="{FF2B5EF4-FFF2-40B4-BE49-F238E27FC236}">
                  <a16:creationId xmlns:a16="http://schemas.microsoft.com/office/drawing/2014/main" id="{FBD2F686-4329-F042-AE48-F32592D872A0}"/>
                </a:ext>
              </a:extLst>
            </p:cNvPr>
            <p:cNvSpPr/>
            <p:nvPr/>
          </p:nvSpPr>
          <p:spPr>
            <a:xfrm flipV="1">
              <a:off x="8441716" y="5710986"/>
              <a:ext cx="984540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3175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0" name="Rectangle 528">
              <a:extLst>
                <a:ext uri="{FF2B5EF4-FFF2-40B4-BE49-F238E27FC236}">
                  <a16:creationId xmlns:a16="http://schemas.microsoft.com/office/drawing/2014/main" id="{3EDD8FAF-80D4-A14F-8280-A2E49C75D6B7}"/>
                </a:ext>
              </a:extLst>
            </p:cNvPr>
            <p:cNvSpPr/>
            <p:nvPr/>
          </p:nvSpPr>
          <p:spPr>
            <a:xfrm flipV="1">
              <a:off x="8521547" y="5490425"/>
              <a:ext cx="824878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2540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1" name="Rectangle 529">
              <a:extLst>
                <a:ext uri="{FF2B5EF4-FFF2-40B4-BE49-F238E27FC236}">
                  <a16:creationId xmlns:a16="http://schemas.microsoft.com/office/drawing/2014/main" id="{48F39CA9-BD76-374A-A99F-738BB948BAD3}"/>
                </a:ext>
              </a:extLst>
            </p:cNvPr>
            <p:cNvSpPr/>
            <p:nvPr/>
          </p:nvSpPr>
          <p:spPr>
            <a:xfrm flipV="1">
              <a:off x="8671005" y="5243713"/>
              <a:ext cx="594474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1905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2" name="Rectangle 530">
              <a:extLst>
                <a:ext uri="{FF2B5EF4-FFF2-40B4-BE49-F238E27FC236}">
                  <a16:creationId xmlns:a16="http://schemas.microsoft.com/office/drawing/2014/main" id="{36960F86-7F25-1748-84A4-048C81BC96DD}"/>
                </a:ext>
              </a:extLst>
            </p:cNvPr>
            <p:cNvSpPr/>
            <p:nvPr/>
          </p:nvSpPr>
          <p:spPr>
            <a:xfrm flipV="1">
              <a:off x="7139437" y="5667353"/>
              <a:ext cx="981582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3175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3" name="Rectangle 531">
              <a:extLst>
                <a:ext uri="{FF2B5EF4-FFF2-40B4-BE49-F238E27FC236}">
                  <a16:creationId xmlns:a16="http://schemas.microsoft.com/office/drawing/2014/main" id="{C22EB1AC-E8D9-B540-B397-31E39BF5EEAF}"/>
                </a:ext>
              </a:extLst>
            </p:cNvPr>
            <p:cNvSpPr/>
            <p:nvPr/>
          </p:nvSpPr>
          <p:spPr>
            <a:xfrm flipV="1">
              <a:off x="7253703" y="5424904"/>
              <a:ext cx="824878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2540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4" name="Rectangle 532">
              <a:extLst>
                <a:ext uri="{FF2B5EF4-FFF2-40B4-BE49-F238E27FC236}">
                  <a16:creationId xmlns:a16="http://schemas.microsoft.com/office/drawing/2014/main" id="{A42FA2C8-2417-0B45-BCAC-30AE3BC3A608}"/>
                </a:ext>
              </a:extLst>
            </p:cNvPr>
            <p:cNvSpPr/>
            <p:nvPr/>
          </p:nvSpPr>
          <p:spPr>
            <a:xfrm flipV="1">
              <a:off x="7399431" y="5169819"/>
              <a:ext cx="594474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1905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sp>
          <p:nvSpPr>
            <p:cNvPr id="15" name="Rectangle 533">
              <a:extLst>
                <a:ext uri="{FF2B5EF4-FFF2-40B4-BE49-F238E27FC236}">
                  <a16:creationId xmlns:a16="http://schemas.microsoft.com/office/drawing/2014/main" id="{EEBDDF0C-F985-804F-8A08-A0B62A175F90}"/>
                </a:ext>
              </a:extLst>
            </p:cNvPr>
            <p:cNvSpPr/>
            <p:nvPr/>
          </p:nvSpPr>
          <p:spPr>
            <a:xfrm flipV="1">
              <a:off x="7523668" y="4914733"/>
              <a:ext cx="346001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1270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cxnSp>
          <p:nvCxnSpPr>
            <p:cNvPr id="16" name="Straight Arrow Connector 534">
              <a:extLst>
                <a:ext uri="{FF2B5EF4-FFF2-40B4-BE49-F238E27FC236}">
                  <a16:creationId xmlns:a16="http://schemas.microsoft.com/office/drawing/2014/main" id="{91621CDC-AA2A-3542-B7E1-E2EFE8446263}"/>
                </a:ext>
              </a:extLst>
            </p:cNvPr>
            <p:cNvCxnSpPr/>
            <p:nvPr/>
          </p:nvCxnSpPr>
          <p:spPr>
            <a:xfrm flipV="1">
              <a:off x="7696123" y="5489723"/>
              <a:ext cx="0" cy="1190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535">
              <a:extLst>
                <a:ext uri="{FF2B5EF4-FFF2-40B4-BE49-F238E27FC236}">
                  <a16:creationId xmlns:a16="http://schemas.microsoft.com/office/drawing/2014/main" id="{EEAE9DCF-D2B2-3D40-8C40-68E321AA4D08}"/>
                </a:ext>
              </a:extLst>
            </p:cNvPr>
            <p:cNvCxnSpPr/>
            <p:nvPr/>
          </p:nvCxnSpPr>
          <p:spPr>
            <a:xfrm flipV="1">
              <a:off x="7696123" y="5235777"/>
              <a:ext cx="0" cy="1174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536">
              <a:extLst>
                <a:ext uri="{FF2B5EF4-FFF2-40B4-BE49-F238E27FC236}">
                  <a16:creationId xmlns:a16="http://schemas.microsoft.com/office/drawing/2014/main" id="{E14C900D-14ED-6749-8293-BB564F01625D}"/>
                </a:ext>
              </a:extLst>
            </p:cNvPr>
            <p:cNvCxnSpPr/>
            <p:nvPr/>
          </p:nvCxnSpPr>
          <p:spPr>
            <a:xfrm flipV="1">
              <a:off x="7696123" y="4980245"/>
              <a:ext cx="0" cy="11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537">
              <a:extLst>
                <a:ext uri="{FF2B5EF4-FFF2-40B4-BE49-F238E27FC236}">
                  <a16:creationId xmlns:a16="http://schemas.microsoft.com/office/drawing/2014/main" id="{5ED8F4AE-6F0A-7D4F-805C-9CF203406FD7}"/>
                </a:ext>
              </a:extLst>
            </p:cNvPr>
            <p:cNvSpPr/>
            <p:nvPr/>
          </p:nvSpPr>
          <p:spPr>
            <a:xfrm flipV="1">
              <a:off x="8816946" y="4997002"/>
              <a:ext cx="346001" cy="65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0">
              <a:noFill/>
            </a:ln>
            <a:scene3d>
              <a:camera prst="obliqueTopRight"/>
              <a:lightRig rig="flat" dir="t"/>
            </a:scene3d>
            <a:sp3d extrusionH="1270000" contourW="12700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85"/>
            </a:p>
          </p:txBody>
        </p:sp>
        <p:cxnSp>
          <p:nvCxnSpPr>
            <p:cNvPr id="20" name="Straight Arrow Connector 538">
              <a:extLst>
                <a:ext uri="{FF2B5EF4-FFF2-40B4-BE49-F238E27FC236}">
                  <a16:creationId xmlns:a16="http://schemas.microsoft.com/office/drawing/2014/main" id="{C056A6E1-A580-6C40-BC14-74110320BFA8}"/>
                </a:ext>
              </a:extLst>
            </p:cNvPr>
            <p:cNvCxnSpPr/>
            <p:nvPr/>
          </p:nvCxnSpPr>
          <p:spPr>
            <a:xfrm>
              <a:off x="8991342" y="5062777"/>
              <a:ext cx="0" cy="106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539">
              <a:extLst>
                <a:ext uri="{FF2B5EF4-FFF2-40B4-BE49-F238E27FC236}">
                  <a16:creationId xmlns:a16="http://schemas.microsoft.com/office/drawing/2014/main" id="{643F0B57-6324-C64B-97A2-F3FDF32B3F23}"/>
                </a:ext>
              </a:extLst>
            </p:cNvPr>
            <p:cNvCxnSpPr/>
            <p:nvPr/>
          </p:nvCxnSpPr>
          <p:spPr>
            <a:xfrm>
              <a:off x="8989755" y="5318310"/>
              <a:ext cx="0" cy="1063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540">
              <a:extLst>
                <a:ext uri="{FF2B5EF4-FFF2-40B4-BE49-F238E27FC236}">
                  <a16:creationId xmlns:a16="http://schemas.microsoft.com/office/drawing/2014/main" id="{2F2C5B50-C1BE-2B42-8C98-052DF7637BCE}"/>
                </a:ext>
              </a:extLst>
            </p:cNvPr>
            <p:cNvCxnSpPr/>
            <p:nvPr/>
          </p:nvCxnSpPr>
          <p:spPr>
            <a:xfrm flipV="1">
              <a:off x="7711996" y="4545364"/>
              <a:ext cx="388884" cy="258706"/>
            </a:xfrm>
            <a:prstGeom prst="bentConnector3">
              <a:avLst>
                <a:gd name="adj1" fmla="val 83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541">
              <a:extLst>
                <a:ext uri="{FF2B5EF4-FFF2-40B4-BE49-F238E27FC236}">
                  <a16:creationId xmlns:a16="http://schemas.microsoft.com/office/drawing/2014/main" id="{090DB99C-54D3-B243-837F-F2D7831D9F7C}"/>
                </a:ext>
              </a:extLst>
            </p:cNvPr>
            <p:cNvCxnSpPr/>
            <p:nvPr/>
          </p:nvCxnSpPr>
          <p:spPr>
            <a:xfrm>
              <a:off x="8121513" y="5097695"/>
              <a:ext cx="8682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542">
              <a:extLst>
                <a:ext uri="{FF2B5EF4-FFF2-40B4-BE49-F238E27FC236}">
                  <a16:creationId xmlns:a16="http://schemas.microsoft.com/office/drawing/2014/main" id="{B0401855-E297-7A4E-89BA-60371CE42B13}"/>
                </a:ext>
              </a:extLst>
            </p:cNvPr>
            <p:cNvCxnSpPr/>
            <p:nvPr/>
          </p:nvCxnSpPr>
          <p:spPr>
            <a:xfrm>
              <a:off x="8227862" y="5353227"/>
              <a:ext cx="7618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543">
              <a:extLst>
                <a:ext uri="{FF2B5EF4-FFF2-40B4-BE49-F238E27FC236}">
                  <a16:creationId xmlns:a16="http://schemas.microsoft.com/office/drawing/2014/main" id="{CDCDE9AF-08B2-C947-B782-2D9D319F9769}"/>
                </a:ext>
              </a:extLst>
            </p:cNvPr>
            <p:cNvCxnSpPr/>
            <p:nvPr/>
          </p:nvCxnSpPr>
          <p:spPr>
            <a:xfrm>
              <a:off x="8989755" y="5559558"/>
              <a:ext cx="0" cy="107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544">
              <a:extLst>
                <a:ext uri="{FF2B5EF4-FFF2-40B4-BE49-F238E27FC236}">
                  <a16:creationId xmlns:a16="http://schemas.microsoft.com/office/drawing/2014/main" id="{52B30E9C-FBFC-FE48-AF0E-DD7FC0A4EE5A}"/>
                </a:ext>
              </a:extLst>
            </p:cNvPr>
            <p:cNvCxnSpPr/>
            <p:nvPr/>
          </p:nvCxnSpPr>
          <p:spPr>
            <a:xfrm>
              <a:off x="8229448" y="5599237"/>
              <a:ext cx="7618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548">
              <a:extLst>
                <a:ext uri="{FF2B5EF4-FFF2-40B4-BE49-F238E27FC236}">
                  <a16:creationId xmlns:a16="http://schemas.microsoft.com/office/drawing/2014/main" id="{B502A067-34BE-374B-BC36-E4FD53CB6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2496" y="4189840"/>
              <a:ext cx="897318" cy="447154"/>
              <a:chOff x="3610859" y="4223315"/>
              <a:chExt cx="569682" cy="322262"/>
            </a:xfrm>
          </p:grpSpPr>
          <p:sp>
            <p:nvSpPr>
              <p:cNvPr id="31" name="Rectangle 549">
                <a:extLst>
                  <a:ext uri="{FF2B5EF4-FFF2-40B4-BE49-F238E27FC236}">
                    <a16:creationId xmlns:a16="http://schemas.microsoft.com/office/drawing/2014/main" id="{0425E963-4D60-EC44-A495-9F4C20EEAB5E}"/>
                  </a:ext>
                </a:extLst>
              </p:cNvPr>
              <p:cNvSpPr/>
              <p:nvPr/>
            </p:nvSpPr>
            <p:spPr>
              <a:xfrm>
                <a:off x="3610859" y="4227285"/>
                <a:ext cx="314325" cy="314325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85"/>
              </a:p>
            </p:txBody>
          </p:sp>
          <p:grpSp>
            <p:nvGrpSpPr>
              <p:cNvPr id="32" name="Group 550">
                <a:extLst>
                  <a:ext uri="{FF2B5EF4-FFF2-40B4-BE49-F238E27FC236}">
                    <a16:creationId xmlns:a16="http://schemas.microsoft.com/office/drawing/2014/main" id="{9E7D46BE-3A24-AF4D-9036-F369C679D5D7}"/>
                  </a:ext>
                </a:extLst>
              </p:cNvPr>
              <p:cNvGrpSpPr/>
              <p:nvPr/>
            </p:nvGrpSpPr>
            <p:grpSpPr>
              <a:xfrm>
                <a:off x="3694671" y="4227285"/>
                <a:ext cx="314325" cy="314325"/>
                <a:chOff x="1946275" y="3155950"/>
                <a:chExt cx="314325" cy="314325"/>
              </a:xfrm>
              <a:solidFill>
                <a:schemeClr val="bg1"/>
              </a:solidFill>
              <a:scene3d>
                <a:camera prst="isometricOffAxis2Right"/>
                <a:lightRig rig="threePt" dir="t"/>
              </a:scene3d>
            </p:grpSpPr>
            <p:sp>
              <p:nvSpPr>
                <p:cNvPr id="47" name="Rectangle 565">
                  <a:extLst>
                    <a:ext uri="{FF2B5EF4-FFF2-40B4-BE49-F238E27FC236}">
                      <a16:creationId xmlns:a16="http://schemas.microsoft.com/office/drawing/2014/main" id="{2C7CA817-2365-1743-B5DB-F12416751AEB}"/>
                    </a:ext>
                  </a:extLst>
                </p:cNvPr>
                <p:cNvSpPr/>
                <p:nvPr/>
              </p:nvSpPr>
              <p:spPr>
                <a:xfrm>
                  <a:off x="1946275" y="3155950"/>
                  <a:ext cx="314325" cy="314325"/>
                </a:xfrm>
                <a:prstGeom prst="rect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285"/>
                </a:p>
              </p:txBody>
            </p:sp>
            <p:cxnSp>
              <p:nvCxnSpPr>
                <p:cNvPr id="48" name="Straight Connector 566">
                  <a:extLst>
                    <a:ext uri="{FF2B5EF4-FFF2-40B4-BE49-F238E27FC236}">
                      <a16:creationId xmlns:a16="http://schemas.microsoft.com/office/drawing/2014/main" id="{AA2AD12A-C65B-F54D-91BD-CCE868F173CA}"/>
                    </a:ext>
                  </a:extLst>
                </p:cNvPr>
                <p:cNvCxnSpPr/>
                <p:nvPr/>
              </p:nvCxnSpPr>
              <p:spPr>
                <a:xfrm>
                  <a:off x="1946275" y="3313113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567">
                  <a:extLst>
                    <a:ext uri="{FF2B5EF4-FFF2-40B4-BE49-F238E27FC236}">
                      <a16:creationId xmlns:a16="http://schemas.microsoft.com/office/drawing/2014/main" id="{E06E978D-D569-E04F-B81D-E4E3EB8E4358}"/>
                    </a:ext>
                  </a:extLst>
                </p:cNvPr>
                <p:cNvCxnSpPr/>
                <p:nvPr/>
              </p:nvCxnSpPr>
              <p:spPr>
                <a:xfrm>
                  <a:off x="2103438" y="315595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551">
                <a:extLst>
                  <a:ext uri="{FF2B5EF4-FFF2-40B4-BE49-F238E27FC236}">
                    <a16:creationId xmlns:a16="http://schemas.microsoft.com/office/drawing/2014/main" id="{F29329A0-1078-A24A-9610-E7A059098093}"/>
                  </a:ext>
                </a:extLst>
              </p:cNvPr>
              <p:cNvGrpSpPr/>
              <p:nvPr/>
            </p:nvGrpSpPr>
            <p:grpSpPr>
              <a:xfrm>
                <a:off x="3778062" y="4227284"/>
                <a:ext cx="319088" cy="314325"/>
                <a:chOff x="2121793" y="3656290"/>
                <a:chExt cx="319088" cy="314325"/>
              </a:xfrm>
              <a:solidFill>
                <a:schemeClr val="bg1"/>
              </a:solidFill>
              <a:scene3d>
                <a:camera prst="isometricOffAxis2Right"/>
                <a:lightRig rig="threePt" dir="t"/>
              </a:scene3d>
            </p:grpSpPr>
            <p:sp>
              <p:nvSpPr>
                <p:cNvPr id="42" name="Rectangle 560">
                  <a:extLst>
                    <a:ext uri="{FF2B5EF4-FFF2-40B4-BE49-F238E27FC236}">
                      <a16:creationId xmlns:a16="http://schemas.microsoft.com/office/drawing/2014/main" id="{01145E05-FC1B-754E-8CAC-F227C05F9EFA}"/>
                    </a:ext>
                  </a:extLst>
                </p:cNvPr>
                <p:cNvSpPr/>
                <p:nvPr/>
              </p:nvSpPr>
              <p:spPr>
                <a:xfrm>
                  <a:off x="2126556" y="3656290"/>
                  <a:ext cx="314325" cy="314325"/>
                </a:xfrm>
                <a:prstGeom prst="rect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285"/>
                </a:p>
              </p:txBody>
            </p:sp>
            <p:cxnSp>
              <p:nvCxnSpPr>
                <p:cNvPr id="43" name="Straight Connector 561">
                  <a:extLst>
                    <a:ext uri="{FF2B5EF4-FFF2-40B4-BE49-F238E27FC236}">
                      <a16:creationId xmlns:a16="http://schemas.microsoft.com/office/drawing/2014/main" id="{015F1EDD-F20A-F049-9333-4E472E93EED7}"/>
                    </a:ext>
                  </a:extLst>
                </p:cNvPr>
                <p:cNvCxnSpPr/>
                <p:nvPr/>
              </p:nvCxnSpPr>
              <p:spPr>
                <a:xfrm>
                  <a:off x="2121793" y="3762653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562">
                  <a:extLst>
                    <a:ext uri="{FF2B5EF4-FFF2-40B4-BE49-F238E27FC236}">
                      <a16:creationId xmlns:a16="http://schemas.microsoft.com/office/drawing/2014/main" id="{E4EF45D2-CF7B-E040-9079-CF2F09F00B82}"/>
                    </a:ext>
                  </a:extLst>
                </p:cNvPr>
                <p:cNvCxnSpPr/>
                <p:nvPr/>
              </p:nvCxnSpPr>
              <p:spPr>
                <a:xfrm>
                  <a:off x="2236094" y="365629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563">
                  <a:extLst>
                    <a:ext uri="{FF2B5EF4-FFF2-40B4-BE49-F238E27FC236}">
                      <a16:creationId xmlns:a16="http://schemas.microsoft.com/office/drawing/2014/main" id="{9E514A26-DB03-FB4F-8515-D308EAC6B93D}"/>
                    </a:ext>
                  </a:extLst>
                </p:cNvPr>
                <p:cNvCxnSpPr/>
                <p:nvPr/>
              </p:nvCxnSpPr>
              <p:spPr>
                <a:xfrm>
                  <a:off x="2338385" y="365629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564">
                  <a:extLst>
                    <a:ext uri="{FF2B5EF4-FFF2-40B4-BE49-F238E27FC236}">
                      <a16:creationId xmlns:a16="http://schemas.microsoft.com/office/drawing/2014/main" id="{C23ECE30-9783-544A-A830-1BD7495547FA}"/>
                    </a:ext>
                  </a:extLst>
                </p:cNvPr>
                <p:cNvCxnSpPr/>
                <p:nvPr/>
              </p:nvCxnSpPr>
              <p:spPr>
                <a:xfrm>
                  <a:off x="2121793" y="3866342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552">
                <a:extLst>
                  <a:ext uri="{FF2B5EF4-FFF2-40B4-BE49-F238E27FC236}">
                    <a16:creationId xmlns:a16="http://schemas.microsoft.com/office/drawing/2014/main" id="{6B168712-40F5-FE4B-B191-5B7806D2435F}"/>
                  </a:ext>
                </a:extLst>
              </p:cNvPr>
              <p:cNvGrpSpPr/>
              <p:nvPr/>
            </p:nvGrpSpPr>
            <p:grpSpPr>
              <a:xfrm>
                <a:off x="3866216" y="4223315"/>
                <a:ext cx="314325" cy="322262"/>
                <a:chOff x="2324791" y="3148013"/>
                <a:chExt cx="314325" cy="322262"/>
              </a:xfrm>
              <a:solidFill>
                <a:schemeClr val="bg1"/>
              </a:solidFill>
              <a:scene3d>
                <a:camera prst="isometricOffAxis2Right"/>
                <a:lightRig rig="threePt" dir="t"/>
              </a:scene3d>
            </p:grpSpPr>
            <p:sp>
              <p:nvSpPr>
                <p:cNvPr id="35" name="Rectangle 553">
                  <a:extLst>
                    <a:ext uri="{FF2B5EF4-FFF2-40B4-BE49-F238E27FC236}">
                      <a16:creationId xmlns:a16="http://schemas.microsoft.com/office/drawing/2014/main" id="{AE531F0C-E748-984A-BA81-D2A296D70A93}"/>
                    </a:ext>
                  </a:extLst>
                </p:cNvPr>
                <p:cNvSpPr/>
                <p:nvPr/>
              </p:nvSpPr>
              <p:spPr>
                <a:xfrm>
                  <a:off x="2324791" y="3155950"/>
                  <a:ext cx="314325" cy="314325"/>
                </a:xfrm>
                <a:prstGeom prst="rect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285"/>
                </a:p>
              </p:txBody>
            </p:sp>
            <p:cxnSp>
              <p:nvCxnSpPr>
                <p:cNvPr id="36" name="Straight Connector 554">
                  <a:extLst>
                    <a:ext uri="{FF2B5EF4-FFF2-40B4-BE49-F238E27FC236}">
                      <a16:creationId xmlns:a16="http://schemas.microsoft.com/office/drawing/2014/main" id="{1B677BEA-D4D9-ED40-BBD2-8DC8DE4E4352}"/>
                    </a:ext>
                  </a:extLst>
                </p:cNvPr>
                <p:cNvCxnSpPr/>
                <p:nvPr/>
              </p:nvCxnSpPr>
              <p:spPr>
                <a:xfrm>
                  <a:off x="2324791" y="3313113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555">
                  <a:extLst>
                    <a:ext uri="{FF2B5EF4-FFF2-40B4-BE49-F238E27FC236}">
                      <a16:creationId xmlns:a16="http://schemas.microsoft.com/office/drawing/2014/main" id="{1F72EF17-AA6F-9346-B700-BFEE3D6B0A64}"/>
                    </a:ext>
                  </a:extLst>
                </p:cNvPr>
                <p:cNvCxnSpPr/>
                <p:nvPr/>
              </p:nvCxnSpPr>
              <p:spPr>
                <a:xfrm>
                  <a:off x="2481954" y="315595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556">
                  <a:extLst>
                    <a:ext uri="{FF2B5EF4-FFF2-40B4-BE49-F238E27FC236}">
                      <a16:creationId xmlns:a16="http://schemas.microsoft.com/office/drawing/2014/main" id="{309600FC-9E42-FA4F-8340-FE743E65C04B}"/>
                    </a:ext>
                  </a:extLst>
                </p:cNvPr>
                <p:cNvCxnSpPr/>
                <p:nvPr/>
              </p:nvCxnSpPr>
              <p:spPr>
                <a:xfrm>
                  <a:off x="2324791" y="3236913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557">
                  <a:extLst>
                    <a:ext uri="{FF2B5EF4-FFF2-40B4-BE49-F238E27FC236}">
                      <a16:creationId xmlns:a16="http://schemas.microsoft.com/office/drawing/2014/main" id="{A5F9AE1F-F2E2-FB45-9853-9E0E27235D23}"/>
                    </a:ext>
                  </a:extLst>
                </p:cNvPr>
                <p:cNvCxnSpPr/>
                <p:nvPr/>
              </p:nvCxnSpPr>
              <p:spPr>
                <a:xfrm>
                  <a:off x="2324791" y="3392488"/>
                  <a:ext cx="314325" cy="0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558">
                  <a:extLst>
                    <a:ext uri="{FF2B5EF4-FFF2-40B4-BE49-F238E27FC236}">
                      <a16:creationId xmlns:a16="http://schemas.microsoft.com/office/drawing/2014/main" id="{AB141798-C92F-EF40-BAA2-62B5051D69B3}"/>
                    </a:ext>
                  </a:extLst>
                </p:cNvPr>
                <p:cNvCxnSpPr/>
                <p:nvPr/>
              </p:nvCxnSpPr>
              <p:spPr>
                <a:xfrm>
                  <a:off x="2405408" y="3148013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559">
                  <a:extLst>
                    <a:ext uri="{FF2B5EF4-FFF2-40B4-BE49-F238E27FC236}">
                      <a16:creationId xmlns:a16="http://schemas.microsoft.com/office/drawing/2014/main" id="{7AC0A553-2CC7-E945-A81D-7C20E317F875}"/>
                    </a:ext>
                  </a:extLst>
                </p:cNvPr>
                <p:cNvCxnSpPr/>
                <p:nvPr/>
              </p:nvCxnSpPr>
              <p:spPr>
                <a:xfrm>
                  <a:off x="2554633" y="3155950"/>
                  <a:ext cx="0" cy="314325"/>
                </a:xfrm>
                <a:prstGeom prst="line">
                  <a:avLst/>
                </a:pr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8" name="Elbow Connector 569">
              <a:extLst>
                <a:ext uri="{FF2B5EF4-FFF2-40B4-BE49-F238E27FC236}">
                  <a16:creationId xmlns:a16="http://schemas.microsoft.com/office/drawing/2014/main" id="{7F20B75D-1F00-5044-A410-9D3200DD5C36}"/>
                </a:ext>
              </a:extLst>
            </p:cNvPr>
            <p:cNvCxnSpPr/>
            <p:nvPr/>
          </p:nvCxnSpPr>
          <p:spPr>
            <a:xfrm rot="16200000" flipH="1">
              <a:off x="8677076" y="4543767"/>
              <a:ext cx="409487" cy="238092"/>
            </a:xfrm>
            <a:prstGeom prst="bentConnector3">
              <a:avLst>
                <a:gd name="adj1" fmla="val 1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590">
              <a:extLst>
                <a:ext uri="{FF2B5EF4-FFF2-40B4-BE49-F238E27FC236}">
                  <a16:creationId xmlns:a16="http://schemas.microsoft.com/office/drawing/2014/main" id="{7BC820F0-FC0B-D844-904F-559049F0372E}"/>
                </a:ext>
              </a:extLst>
            </p:cNvPr>
            <p:cNvCxnSpPr/>
            <p:nvPr/>
          </p:nvCxnSpPr>
          <p:spPr>
            <a:xfrm>
              <a:off x="7100894" y="5188162"/>
              <a:ext cx="2476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591">
              <a:extLst>
                <a:ext uri="{FF2B5EF4-FFF2-40B4-BE49-F238E27FC236}">
                  <a16:creationId xmlns:a16="http://schemas.microsoft.com/office/drawing/2014/main" id="{E3F72C90-A863-FE4B-B245-DF8116C401FA}"/>
                </a:ext>
              </a:extLst>
            </p:cNvPr>
            <p:cNvSpPr txBox="1"/>
            <p:nvPr/>
          </p:nvSpPr>
          <p:spPr>
            <a:xfrm>
              <a:off x="7715170" y="5834137"/>
              <a:ext cx="1276172" cy="3428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59" dirty="0">
                  <a:latin typeface="Times New Roman" charset="0"/>
                  <a:ea typeface="Times New Roman" charset="0"/>
                  <a:cs typeface="Times New Roman" charset="0"/>
                </a:rPr>
                <a:t>(a) </a:t>
              </a:r>
              <a:r>
                <a:rPr lang="en-US" sz="1959" dirty="0" err="1">
                  <a:latin typeface="Times New Roman" charset="0"/>
                  <a:ea typeface="Times New Roman" charset="0"/>
                  <a:cs typeface="Times New Roman" charset="0"/>
                </a:rPr>
                <a:t>CoarseNet</a:t>
              </a:r>
              <a:endParaRPr lang="en-US" sz="1959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5" name="组合 122">
            <a:extLst>
              <a:ext uri="{FF2B5EF4-FFF2-40B4-BE49-F238E27FC236}">
                <a16:creationId xmlns:a16="http://schemas.microsoft.com/office/drawing/2014/main" id="{1873A8F7-B09B-114A-A77C-510E0351C55C}"/>
              </a:ext>
            </a:extLst>
          </p:cNvPr>
          <p:cNvGrpSpPr>
            <a:grpSpLocks/>
          </p:cNvGrpSpPr>
          <p:nvPr/>
        </p:nvGrpSpPr>
        <p:grpSpPr bwMode="auto">
          <a:xfrm>
            <a:off x="9192417" y="4309918"/>
            <a:ext cx="2732087" cy="1508125"/>
            <a:chOff x="9265479" y="4660765"/>
            <a:chExt cx="2733234" cy="1507700"/>
          </a:xfrm>
        </p:grpSpPr>
        <p:sp>
          <p:nvSpPr>
            <p:cNvPr id="56" name="Cube 545">
              <a:extLst>
                <a:ext uri="{FF2B5EF4-FFF2-40B4-BE49-F238E27FC236}">
                  <a16:creationId xmlns:a16="http://schemas.microsoft.com/office/drawing/2014/main" id="{6ED9263A-3E4B-AE4A-9A5B-60C9DDFB8128}"/>
                </a:ext>
              </a:extLst>
            </p:cNvPr>
            <p:cNvSpPr/>
            <p:nvPr/>
          </p:nvSpPr>
          <p:spPr>
            <a:xfrm>
              <a:off x="9678402" y="4784555"/>
              <a:ext cx="352573" cy="188860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Cube 546">
              <a:extLst>
                <a:ext uri="{FF2B5EF4-FFF2-40B4-BE49-F238E27FC236}">
                  <a16:creationId xmlns:a16="http://schemas.microsoft.com/office/drawing/2014/main" id="{949CAA05-7AFA-2544-995C-83BAD9B452EA}"/>
                </a:ext>
              </a:extLst>
            </p:cNvPr>
            <p:cNvSpPr/>
            <p:nvPr/>
          </p:nvSpPr>
          <p:spPr>
            <a:xfrm>
              <a:off x="10007152" y="4784555"/>
              <a:ext cx="352573" cy="188860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58" name="Cube 547">
              <a:extLst>
                <a:ext uri="{FF2B5EF4-FFF2-40B4-BE49-F238E27FC236}">
                  <a16:creationId xmlns:a16="http://schemas.microsoft.com/office/drawing/2014/main" id="{AB40FAC9-3014-A14B-BBF6-76D1654B75EA}"/>
                </a:ext>
              </a:extLst>
            </p:cNvPr>
            <p:cNvSpPr/>
            <p:nvPr/>
          </p:nvSpPr>
          <p:spPr>
            <a:xfrm>
              <a:off x="10334315" y="4784555"/>
              <a:ext cx="354162" cy="188860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59" name="Cube 570">
              <a:extLst>
                <a:ext uri="{FF2B5EF4-FFF2-40B4-BE49-F238E27FC236}">
                  <a16:creationId xmlns:a16="http://schemas.microsoft.com/office/drawing/2014/main" id="{EEDC5F98-2CEF-A842-8560-6A42682DC35F}"/>
                </a:ext>
              </a:extLst>
            </p:cNvPr>
            <p:cNvSpPr/>
            <p:nvPr/>
          </p:nvSpPr>
          <p:spPr>
            <a:xfrm>
              <a:off x="10007152" y="4990872"/>
              <a:ext cx="352573" cy="188860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60" name="Cube 571">
              <a:extLst>
                <a:ext uri="{FF2B5EF4-FFF2-40B4-BE49-F238E27FC236}">
                  <a16:creationId xmlns:a16="http://schemas.microsoft.com/office/drawing/2014/main" id="{21AF78A2-27B2-3B4A-BB31-CC9BAB8B47A3}"/>
                </a:ext>
              </a:extLst>
            </p:cNvPr>
            <p:cNvSpPr/>
            <p:nvPr/>
          </p:nvSpPr>
          <p:spPr>
            <a:xfrm>
              <a:off x="10334315" y="4990872"/>
              <a:ext cx="354162" cy="188860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61" name="Cube 572">
              <a:extLst>
                <a:ext uri="{FF2B5EF4-FFF2-40B4-BE49-F238E27FC236}">
                  <a16:creationId xmlns:a16="http://schemas.microsoft.com/office/drawing/2014/main" id="{D540F2E5-A9C7-DC44-952C-2A5577021BAE}"/>
                </a:ext>
              </a:extLst>
            </p:cNvPr>
            <p:cNvSpPr/>
            <p:nvPr/>
          </p:nvSpPr>
          <p:spPr>
            <a:xfrm>
              <a:off x="10334315" y="5214647"/>
              <a:ext cx="354162" cy="188859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sp>
          <p:nvSpPr>
            <p:cNvPr id="62" name="Cube 573">
              <a:extLst>
                <a:ext uri="{FF2B5EF4-FFF2-40B4-BE49-F238E27FC236}">
                  <a16:creationId xmlns:a16="http://schemas.microsoft.com/office/drawing/2014/main" id="{2BD6A214-9D0D-B143-AFC6-7AB863EAEA52}"/>
                </a:ext>
              </a:extLst>
            </p:cNvPr>
            <p:cNvSpPr/>
            <p:nvPr/>
          </p:nvSpPr>
          <p:spPr>
            <a:xfrm>
              <a:off x="10334315" y="5430486"/>
              <a:ext cx="354162" cy="188859"/>
            </a:xfrm>
            <a:prstGeom prst="cube">
              <a:avLst>
                <a:gd name="adj" fmla="val 366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9"/>
            </a:p>
          </p:txBody>
        </p:sp>
        <p:cxnSp>
          <p:nvCxnSpPr>
            <p:cNvPr id="63" name="Straight Arrow Connector 574">
              <a:extLst>
                <a:ext uri="{FF2B5EF4-FFF2-40B4-BE49-F238E27FC236}">
                  <a16:creationId xmlns:a16="http://schemas.microsoft.com/office/drawing/2014/main" id="{49B2B750-9FFD-9C41-BA77-B7B9062BF8FA}"/>
                </a:ext>
              </a:extLst>
            </p:cNvPr>
            <p:cNvCxnSpPr/>
            <p:nvPr/>
          </p:nvCxnSpPr>
          <p:spPr>
            <a:xfrm>
              <a:off x="9265479" y="4914693"/>
              <a:ext cx="4129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575">
              <a:extLst>
                <a:ext uri="{FF2B5EF4-FFF2-40B4-BE49-F238E27FC236}">
                  <a16:creationId xmlns:a16="http://schemas.microsoft.com/office/drawing/2014/main" id="{4135C6F0-5522-AE44-9700-F36839537606}"/>
                </a:ext>
              </a:extLst>
            </p:cNvPr>
            <p:cNvCxnSpPr/>
            <p:nvPr/>
          </p:nvCxnSpPr>
          <p:spPr>
            <a:xfrm flipV="1">
              <a:off x="9410002" y="5119424"/>
              <a:ext cx="5971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576">
              <a:extLst>
                <a:ext uri="{FF2B5EF4-FFF2-40B4-BE49-F238E27FC236}">
                  <a16:creationId xmlns:a16="http://schemas.microsoft.com/office/drawing/2014/main" id="{D572098F-401B-644F-8EDA-57155C638E26}"/>
                </a:ext>
              </a:extLst>
            </p:cNvPr>
            <p:cNvCxnSpPr/>
            <p:nvPr/>
          </p:nvCxnSpPr>
          <p:spPr>
            <a:xfrm>
              <a:off x="9517997" y="5343198"/>
              <a:ext cx="8163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577">
              <a:extLst>
                <a:ext uri="{FF2B5EF4-FFF2-40B4-BE49-F238E27FC236}">
                  <a16:creationId xmlns:a16="http://schemas.microsoft.com/office/drawing/2014/main" id="{EC3C99B6-3EF8-6141-B5EA-183B44EC1777}"/>
                </a:ext>
              </a:extLst>
            </p:cNvPr>
            <p:cNvCxnSpPr/>
            <p:nvPr/>
          </p:nvCxnSpPr>
          <p:spPr>
            <a:xfrm flipV="1">
              <a:off x="9513233" y="5560624"/>
              <a:ext cx="821082" cy="3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578">
              <a:extLst>
                <a:ext uri="{FF2B5EF4-FFF2-40B4-BE49-F238E27FC236}">
                  <a16:creationId xmlns:a16="http://schemas.microsoft.com/office/drawing/2014/main" id="{598111B8-979B-844A-BE2C-6103F7F48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26803" y="5106477"/>
              <a:ext cx="149924" cy="162254"/>
              <a:chOff x="9034272" y="1860448"/>
              <a:chExt cx="228600" cy="228600"/>
            </a:xfrm>
          </p:grpSpPr>
          <p:sp>
            <p:nvSpPr>
              <p:cNvPr id="77" name="Oval 579">
                <a:extLst>
                  <a:ext uri="{FF2B5EF4-FFF2-40B4-BE49-F238E27FC236}">
                    <a16:creationId xmlns:a16="http://schemas.microsoft.com/office/drawing/2014/main" id="{4D3EF8FB-9FB7-D849-BB05-490A6CF6A4F9}"/>
                  </a:ext>
                </a:extLst>
              </p:cNvPr>
              <p:cNvSpPr/>
              <p:nvPr/>
            </p:nvSpPr>
            <p:spPr>
              <a:xfrm>
                <a:off x="9034199" y="1860800"/>
                <a:ext cx="227630" cy="2280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69"/>
              </a:p>
            </p:txBody>
          </p:sp>
          <p:cxnSp>
            <p:nvCxnSpPr>
              <p:cNvPr id="78" name="Straight Connector 580">
                <a:extLst>
                  <a:ext uri="{FF2B5EF4-FFF2-40B4-BE49-F238E27FC236}">
                    <a16:creationId xmlns:a16="http://schemas.microsoft.com/office/drawing/2014/main" id="{2C544C95-76E9-B941-A89D-71ADAFBFF794}"/>
                  </a:ext>
                </a:extLst>
              </p:cNvPr>
              <p:cNvCxnSpPr/>
              <p:nvPr/>
            </p:nvCxnSpPr>
            <p:spPr>
              <a:xfrm>
                <a:off x="9034199" y="1974835"/>
                <a:ext cx="22763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581">
                <a:extLst>
                  <a:ext uri="{FF2B5EF4-FFF2-40B4-BE49-F238E27FC236}">
                    <a16:creationId xmlns:a16="http://schemas.microsoft.com/office/drawing/2014/main" id="{E9612995-385D-E845-86F1-6605408B47A5}"/>
                  </a:ext>
                </a:extLst>
              </p:cNvPr>
              <p:cNvCxnSpPr/>
              <p:nvPr/>
            </p:nvCxnSpPr>
            <p:spPr>
              <a:xfrm>
                <a:off x="9148014" y="1860800"/>
                <a:ext cx="0" cy="2280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Curved Connector 582">
              <a:extLst>
                <a:ext uri="{FF2B5EF4-FFF2-40B4-BE49-F238E27FC236}">
                  <a16:creationId xmlns:a16="http://schemas.microsoft.com/office/drawing/2014/main" id="{0B58380C-7689-1D48-A00F-77AC6588B2D8}"/>
                </a:ext>
              </a:extLst>
            </p:cNvPr>
            <p:cNvCxnSpPr/>
            <p:nvPr/>
          </p:nvCxnSpPr>
          <p:spPr>
            <a:xfrm>
              <a:off x="10688476" y="4844863"/>
              <a:ext cx="412923" cy="261864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583">
              <a:extLst>
                <a:ext uri="{FF2B5EF4-FFF2-40B4-BE49-F238E27FC236}">
                  <a16:creationId xmlns:a16="http://schemas.microsoft.com/office/drawing/2014/main" id="{C4812B1A-1512-0441-A6C7-B1374308FEC3}"/>
                </a:ext>
              </a:extLst>
            </p:cNvPr>
            <p:cNvCxnSpPr/>
            <p:nvPr/>
          </p:nvCxnSpPr>
          <p:spPr>
            <a:xfrm>
              <a:off x="10688476" y="5059116"/>
              <a:ext cx="360513" cy="7141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584">
              <a:extLst>
                <a:ext uri="{FF2B5EF4-FFF2-40B4-BE49-F238E27FC236}">
                  <a16:creationId xmlns:a16="http://schemas.microsoft.com/office/drawing/2014/main" id="{A2DDBE6A-18AE-C142-BDD7-5ADD65983040}"/>
                </a:ext>
              </a:extLst>
            </p:cNvPr>
            <p:cNvCxnSpPr/>
            <p:nvPr/>
          </p:nvCxnSpPr>
          <p:spPr>
            <a:xfrm flipV="1">
              <a:off x="10688476" y="5244800"/>
              <a:ext cx="360513" cy="30154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urved Connector 585">
              <a:extLst>
                <a:ext uri="{FF2B5EF4-FFF2-40B4-BE49-F238E27FC236}">
                  <a16:creationId xmlns:a16="http://schemas.microsoft.com/office/drawing/2014/main" id="{CFD6D765-AC3C-2744-915B-E4CA63154B98}"/>
                </a:ext>
              </a:extLst>
            </p:cNvPr>
            <p:cNvCxnSpPr/>
            <p:nvPr/>
          </p:nvCxnSpPr>
          <p:spPr>
            <a:xfrm flipV="1">
              <a:off x="10688476" y="5268607"/>
              <a:ext cx="412923" cy="22218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586">
              <a:extLst>
                <a:ext uri="{FF2B5EF4-FFF2-40B4-BE49-F238E27FC236}">
                  <a16:creationId xmlns:a16="http://schemas.microsoft.com/office/drawing/2014/main" id="{08E96EE3-D4EA-BC42-9D1A-2FD177BBC1D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0692890" y="4671335"/>
              <a:ext cx="350593" cy="233231"/>
            </a:xfrm>
            <a:prstGeom prst="rect">
              <a:avLst/>
            </a:prstGeom>
            <a:blipFill rotWithShape="0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>
                  <a:noFill/>
                  <a:latin typeface="+mn-lt"/>
                  <a:ea typeface="+mn-ea"/>
                </a:rPr>
                <a:t> </a:t>
              </a:r>
            </a:p>
          </p:txBody>
        </p:sp>
        <p:sp>
          <p:nvSpPr>
            <p:cNvPr id="73" name="TextBox 587">
              <a:extLst>
                <a:ext uri="{FF2B5EF4-FFF2-40B4-BE49-F238E27FC236}">
                  <a16:creationId xmlns:a16="http://schemas.microsoft.com/office/drawing/2014/main" id="{84D0BA07-D50B-494E-8220-E7DF3C752DF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0692890" y="4884703"/>
              <a:ext cx="350593" cy="233231"/>
            </a:xfrm>
            <a:prstGeom prst="rect">
              <a:avLst/>
            </a:prstGeom>
            <a:blipFill rotWithShape="0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>
                  <a:noFill/>
                  <a:latin typeface="+mn-lt"/>
                  <a:ea typeface="+mn-ea"/>
                </a:rPr>
                <a:t> </a:t>
              </a:r>
            </a:p>
          </p:txBody>
        </p:sp>
        <p:pic>
          <p:nvPicPr>
            <p:cNvPr id="74" name="图片 55">
              <a:extLst>
                <a:ext uri="{FF2B5EF4-FFF2-40B4-BE49-F238E27FC236}">
                  <a16:creationId xmlns:a16="http://schemas.microsoft.com/office/drawing/2014/main" id="{EE976E62-92D6-2248-81E1-F351F3354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8437" y="4660765"/>
              <a:ext cx="840276" cy="87578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75" name="Straight Arrow Connector 589">
              <a:extLst>
                <a:ext uri="{FF2B5EF4-FFF2-40B4-BE49-F238E27FC236}">
                  <a16:creationId xmlns:a16="http://schemas.microsoft.com/office/drawing/2014/main" id="{9DEB1D73-C50B-E34C-B054-459E697058FB}"/>
                </a:ext>
              </a:extLst>
            </p:cNvPr>
            <p:cNvCxnSpPr/>
            <p:nvPr/>
          </p:nvCxnSpPr>
          <p:spPr>
            <a:xfrm>
              <a:off x="11176043" y="5187666"/>
              <a:ext cx="17469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592">
              <a:extLst>
                <a:ext uri="{FF2B5EF4-FFF2-40B4-BE49-F238E27FC236}">
                  <a16:creationId xmlns:a16="http://schemas.microsoft.com/office/drawing/2014/main" id="{D3522432-499E-B04F-89F8-F4B18CDA2E94}"/>
                </a:ext>
              </a:extLst>
            </p:cNvPr>
            <p:cNvSpPr txBox="1"/>
            <p:nvPr/>
          </p:nvSpPr>
          <p:spPr>
            <a:xfrm>
              <a:off x="9814985" y="5825662"/>
              <a:ext cx="1084717" cy="3428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59" dirty="0">
                  <a:latin typeface="Times New Roman" charset="0"/>
                  <a:ea typeface="Times New Roman" charset="0"/>
                  <a:cs typeface="Times New Roman" charset="0"/>
                </a:rPr>
                <a:t>(b) </a:t>
              </a:r>
              <a:r>
                <a:rPr lang="en-US" sz="1959" dirty="0" err="1">
                  <a:latin typeface="Times New Roman" charset="0"/>
                  <a:ea typeface="Times New Roman" charset="0"/>
                  <a:cs typeface="Times New Roman" charset="0"/>
                </a:rPr>
                <a:t>FineNet</a:t>
              </a:r>
              <a:endParaRPr lang="en-US" sz="1959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80" name="组合 123">
            <a:extLst>
              <a:ext uri="{FF2B5EF4-FFF2-40B4-BE49-F238E27FC236}">
                <a16:creationId xmlns:a16="http://schemas.microsoft.com/office/drawing/2014/main" id="{8EB4402E-13E7-6347-AB29-5FDB99D007B6}"/>
              </a:ext>
            </a:extLst>
          </p:cNvPr>
          <p:cNvGrpSpPr>
            <a:grpSpLocks/>
          </p:cNvGrpSpPr>
          <p:nvPr/>
        </p:nvGrpSpPr>
        <p:grpSpPr bwMode="auto">
          <a:xfrm>
            <a:off x="6266657" y="3212940"/>
            <a:ext cx="2075599" cy="903303"/>
            <a:chOff x="6340564" y="3563401"/>
            <a:chExt cx="2076266" cy="903674"/>
          </a:xfrm>
        </p:grpSpPr>
        <p:pic>
          <p:nvPicPr>
            <p:cNvPr id="81" name="图片 4">
              <a:extLst>
                <a:ext uri="{FF2B5EF4-FFF2-40B4-BE49-F238E27FC236}">
                  <a16:creationId xmlns:a16="http://schemas.microsoft.com/office/drawing/2014/main" id="{7F78A45C-73D6-744B-B2AE-6786DE30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0564" y="3922316"/>
              <a:ext cx="621460" cy="544759"/>
            </a:xfrm>
            <a:prstGeom prst="rect">
              <a:avLst/>
            </a:prstGeom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</p:spPr>
        </p:pic>
        <p:pic>
          <p:nvPicPr>
            <p:cNvPr id="82" name="图片 5">
              <a:extLst>
                <a:ext uri="{FF2B5EF4-FFF2-40B4-BE49-F238E27FC236}">
                  <a16:creationId xmlns:a16="http://schemas.microsoft.com/office/drawing/2014/main" id="{48C97743-A64C-6A49-837C-D8AF33BC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6907" y="3922316"/>
              <a:ext cx="630314" cy="544759"/>
            </a:xfrm>
            <a:prstGeom prst="rect">
              <a:avLst/>
            </a:prstGeom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</p:spPr>
        </p:pic>
        <p:sp>
          <p:nvSpPr>
            <p:cNvPr id="83" name="Cube 595">
              <a:extLst>
                <a:ext uri="{FF2B5EF4-FFF2-40B4-BE49-F238E27FC236}">
                  <a16:creationId xmlns:a16="http://schemas.microsoft.com/office/drawing/2014/main" id="{EE660B92-E0F7-CF4B-8AF5-570F174FE009}"/>
                </a:ext>
              </a:extLst>
            </p:cNvPr>
            <p:cNvSpPr/>
            <p:nvPr/>
          </p:nvSpPr>
          <p:spPr>
            <a:xfrm>
              <a:off x="7576036" y="4050979"/>
              <a:ext cx="354127" cy="188991"/>
            </a:xfrm>
            <a:prstGeom prst="cube">
              <a:avLst>
                <a:gd name="adj" fmla="val 3669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4" name="Elbow Connector 596">
              <a:extLst>
                <a:ext uri="{FF2B5EF4-FFF2-40B4-BE49-F238E27FC236}">
                  <a16:creationId xmlns:a16="http://schemas.microsoft.com/office/drawing/2014/main" id="{C7DBE313-070D-3E47-9B23-63F46B83AFD9}"/>
                </a:ext>
              </a:extLst>
            </p:cNvPr>
            <p:cNvCxnSpPr/>
            <p:nvPr/>
          </p:nvCxnSpPr>
          <p:spPr>
            <a:xfrm>
              <a:off x="7720546" y="4239970"/>
              <a:ext cx="381123" cy="204871"/>
            </a:xfrm>
            <a:prstGeom prst="bentConnector3">
              <a:avLst>
                <a:gd name="adj1" fmla="val -2083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597">
              <a:extLst>
                <a:ext uri="{FF2B5EF4-FFF2-40B4-BE49-F238E27FC236}">
                  <a16:creationId xmlns:a16="http://schemas.microsoft.com/office/drawing/2014/main" id="{5B1CA35C-9C35-6947-84B7-5893EA540BF2}"/>
                </a:ext>
              </a:extLst>
            </p:cNvPr>
            <p:cNvCxnSpPr/>
            <p:nvPr/>
          </p:nvCxnSpPr>
          <p:spPr>
            <a:xfrm>
              <a:off x="7031349" y="4179620"/>
              <a:ext cx="54468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598">
              <a:extLst>
                <a:ext uri="{FF2B5EF4-FFF2-40B4-BE49-F238E27FC236}">
                  <a16:creationId xmlns:a16="http://schemas.microsoft.com/office/drawing/2014/main" id="{319745B3-EE74-844F-8A19-004C59233436}"/>
                </a:ext>
              </a:extLst>
            </p:cNvPr>
            <p:cNvSpPr txBox="1"/>
            <p:nvPr/>
          </p:nvSpPr>
          <p:spPr>
            <a:xfrm>
              <a:off x="7056725" y="3563401"/>
              <a:ext cx="1360105" cy="3939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59" dirty="0">
                  <a:latin typeface="Times New Roman" charset="0"/>
                  <a:ea typeface="Times New Roman" charset="0"/>
                  <a:cs typeface="Times New Roman" charset="0"/>
                </a:rPr>
                <a:t>Refinement</a:t>
              </a:r>
            </a:p>
          </p:txBody>
        </p:sp>
      </p:grpSp>
      <p:grpSp>
        <p:nvGrpSpPr>
          <p:cNvPr id="87" name="组合 80">
            <a:extLst>
              <a:ext uri="{FF2B5EF4-FFF2-40B4-BE49-F238E27FC236}">
                <a16:creationId xmlns:a16="http://schemas.microsoft.com/office/drawing/2014/main" id="{26147F40-E359-D946-93F9-C9778E598785}"/>
              </a:ext>
            </a:extLst>
          </p:cNvPr>
          <p:cNvGrpSpPr>
            <a:grpSpLocks/>
          </p:cNvGrpSpPr>
          <p:nvPr/>
        </p:nvGrpSpPr>
        <p:grpSpPr bwMode="auto">
          <a:xfrm>
            <a:off x="627854" y="3754293"/>
            <a:ext cx="1581150" cy="1933575"/>
            <a:chOff x="9764005" y="356355"/>
            <a:chExt cx="1254041" cy="1360601"/>
          </a:xfrm>
        </p:grpSpPr>
        <p:pic>
          <p:nvPicPr>
            <p:cNvPr id="88" name="图片 81">
              <a:extLst>
                <a:ext uri="{FF2B5EF4-FFF2-40B4-BE49-F238E27FC236}">
                  <a16:creationId xmlns:a16="http://schemas.microsoft.com/office/drawing/2014/main" id="{1E0D39A9-0BC3-C54C-924D-A97779EA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05" y="356355"/>
              <a:ext cx="1254041" cy="136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Oval 26">
              <a:extLst>
                <a:ext uri="{FF2B5EF4-FFF2-40B4-BE49-F238E27FC236}">
                  <a16:creationId xmlns:a16="http://schemas.microsoft.com/office/drawing/2014/main" id="{0CB698F0-2DEA-E84B-9A64-67C22891DE4F}"/>
                </a:ext>
              </a:extLst>
            </p:cNvPr>
            <p:cNvSpPr/>
            <p:nvPr/>
          </p:nvSpPr>
          <p:spPr>
            <a:xfrm>
              <a:off x="9843327" y="395453"/>
              <a:ext cx="180048" cy="158625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0" name="Oval 27">
              <a:extLst>
                <a:ext uri="{FF2B5EF4-FFF2-40B4-BE49-F238E27FC236}">
                  <a16:creationId xmlns:a16="http://schemas.microsoft.com/office/drawing/2014/main" id="{DA0F8E72-43A1-4445-9BE4-B8E7259A47AA}"/>
                </a:ext>
              </a:extLst>
            </p:cNvPr>
            <p:cNvSpPr/>
            <p:nvPr/>
          </p:nvSpPr>
          <p:spPr>
            <a:xfrm>
              <a:off x="9843327" y="1400823"/>
              <a:ext cx="180048" cy="159742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1" name="Oval 28">
              <a:extLst>
                <a:ext uri="{FF2B5EF4-FFF2-40B4-BE49-F238E27FC236}">
                  <a16:creationId xmlns:a16="http://schemas.microsoft.com/office/drawing/2014/main" id="{5AAEA9B2-0759-1D42-8CC1-1FFEB22AC97B}"/>
                </a:ext>
              </a:extLst>
            </p:cNvPr>
            <p:cNvSpPr/>
            <p:nvPr/>
          </p:nvSpPr>
          <p:spPr>
            <a:xfrm>
              <a:off x="10742308" y="1406408"/>
              <a:ext cx="180048" cy="158625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2" name="Oval 29">
              <a:extLst>
                <a:ext uri="{FF2B5EF4-FFF2-40B4-BE49-F238E27FC236}">
                  <a16:creationId xmlns:a16="http://schemas.microsoft.com/office/drawing/2014/main" id="{F07BCD89-F921-A743-9F61-B6C73A862488}"/>
                </a:ext>
              </a:extLst>
            </p:cNvPr>
            <p:cNvSpPr/>
            <p:nvPr/>
          </p:nvSpPr>
          <p:spPr>
            <a:xfrm>
              <a:off x="10724681" y="395453"/>
              <a:ext cx="180048" cy="158625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" name="Oval 30">
              <a:extLst>
                <a:ext uri="{FF2B5EF4-FFF2-40B4-BE49-F238E27FC236}">
                  <a16:creationId xmlns:a16="http://schemas.microsoft.com/office/drawing/2014/main" id="{9319FB1F-67DE-FA49-9745-5851FE507711}"/>
                </a:ext>
              </a:extLst>
            </p:cNvPr>
            <p:cNvSpPr/>
            <p:nvPr/>
          </p:nvSpPr>
          <p:spPr>
            <a:xfrm>
              <a:off x="10267636" y="726108"/>
              <a:ext cx="180048" cy="159742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4" name="图片 43">
            <a:extLst>
              <a:ext uri="{FF2B5EF4-FFF2-40B4-BE49-F238E27FC236}">
                <a16:creationId xmlns:a16="http://schemas.microsoft.com/office/drawing/2014/main" id="{8CE34292-D56E-2547-AE34-BB893494CB0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4292" y="3754293"/>
            <a:ext cx="1565275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Freeform 55">
            <a:extLst>
              <a:ext uri="{FF2B5EF4-FFF2-40B4-BE49-F238E27FC236}">
                <a16:creationId xmlns:a16="http://schemas.microsoft.com/office/drawing/2014/main" id="{C5AB290C-43C1-B14A-AAAB-A2ACEA95E8B1}"/>
              </a:ext>
            </a:extLst>
          </p:cNvPr>
          <p:cNvSpPr/>
          <p:nvPr/>
        </p:nvSpPr>
        <p:spPr>
          <a:xfrm>
            <a:off x="4072729" y="3970193"/>
            <a:ext cx="1192213" cy="1304925"/>
          </a:xfrm>
          <a:custGeom>
            <a:avLst/>
            <a:gdLst>
              <a:gd name="connsiteX0" fmla="*/ 161482 w 942215"/>
              <a:gd name="connsiteY0" fmla="*/ 70 h 926389"/>
              <a:gd name="connsiteX1" fmla="*/ 61121 w 942215"/>
              <a:gd name="connsiteY1" fmla="*/ 55826 h 926389"/>
              <a:gd name="connsiteX2" fmla="*/ 5365 w 942215"/>
              <a:gd name="connsiteY2" fmla="*/ 133885 h 926389"/>
              <a:gd name="connsiteX3" fmla="*/ 5365 w 942215"/>
              <a:gd name="connsiteY3" fmla="*/ 234246 h 926389"/>
              <a:gd name="connsiteX4" fmla="*/ 33243 w 942215"/>
              <a:gd name="connsiteY4" fmla="*/ 384787 h 926389"/>
              <a:gd name="connsiteX5" fmla="*/ 61121 w 942215"/>
              <a:gd name="connsiteY5" fmla="*/ 546480 h 926389"/>
              <a:gd name="connsiteX6" fmla="*/ 72272 w 942215"/>
              <a:gd name="connsiteY6" fmla="*/ 869865 h 926389"/>
              <a:gd name="connsiteX7" fmla="*/ 144755 w 942215"/>
              <a:gd name="connsiteY7" fmla="*/ 903319 h 926389"/>
              <a:gd name="connsiteX8" fmla="*/ 139179 w 942215"/>
              <a:gd name="connsiteY8" fmla="*/ 624538 h 926389"/>
              <a:gd name="connsiteX9" fmla="*/ 211662 w 942215"/>
              <a:gd name="connsiteY9" fmla="*/ 429392 h 926389"/>
              <a:gd name="connsiteX10" fmla="*/ 378931 w 942215"/>
              <a:gd name="connsiteY10" fmla="*/ 630114 h 926389"/>
              <a:gd name="connsiteX11" fmla="*/ 429111 w 942215"/>
              <a:gd name="connsiteY11" fmla="*/ 524177 h 926389"/>
              <a:gd name="connsiteX12" fmla="*/ 512745 w 942215"/>
              <a:gd name="connsiteY12" fmla="*/ 535329 h 926389"/>
              <a:gd name="connsiteX13" fmla="*/ 551775 w 942215"/>
              <a:gd name="connsiteY13" fmla="*/ 630114 h 926389"/>
              <a:gd name="connsiteX14" fmla="*/ 813828 w 942215"/>
              <a:gd name="connsiteY14" fmla="*/ 579934 h 926389"/>
              <a:gd name="connsiteX15" fmla="*/ 886311 w 942215"/>
              <a:gd name="connsiteY15" fmla="*/ 395938 h 926389"/>
              <a:gd name="connsiteX16" fmla="*/ 942067 w 942215"/>
              <a:gd name="connsiteY16" fmla="*/ 401514 h 926389"/>
              <a:gd name="connsiteX17" fmla="*/ 869584 w 942215"/>
              <a:gd name="connsiteY17" fmla="*/ 312304 h 926389"/>
              <a:gd name="connsiteX18" fmla="*/ 836131 w 942215"/>
              <a:gd name="connsiteY18" fmla="*/ 195216 h 926389"/>
              <a:gd name="connsiteX19" fmla="*/ 808253 w 942215"/>
              <a:gd name="connsiteY19" fmla="*/ 66977 h 926389"/>
              <a:gd name="connsiteX20" fmla="*/ 629833 w 942215"/>
              <a:gd name="connsiteY20" fmla="*/ 66977 h 926389"/>
              <a:gd name="connsiteX21" fmla="*/ 161482 w 942215"/>
              <a:gd name="connsiteY21" fmla="*/ 70 h 926389"/>
              <a:gd name="connsiteX0" fmla="*/ 161482 w 942228"/>
              <a:gd name="connsiteY0" fmla="*/ 70 h 926389"/>
              <a:gd name="connsiteX1" fmla="*/ 61121 w 942228"/>
              <a:gd name="connsiteY1" fmla="*/ 55826 h 926389"/>
              <a:gd name="connsiteX2" fmla="*/ 5365 w 942228"/>
              <a:gd name="connsiteY2" fmla="*/ 133885 h 926389"/>
              <a:gd name="connsiteX3" fmla="*/ 5365 w 942228"/>
              <a:gd name="connsiteY3" fmla="*/ 234246 h 926389"/>
              <a:gd name="connsiteX4" fmla="*/ 33243 w 942228"/>
              <a:gd name="connsiteY4" fmla="*/ 384787 h 926389"/>
              <a:gd name="connsiteX5" fmla="*/ 61121 w 942228"/>
              <a:gd name="connsiteY5" fmla="*/ 546480 h 926389"/>
              <a:gd name="connsiteX6" fmla="*/ 72272 w 942228"/>
              <a:gd name="connsiteY6" fmla="*/ 869865 h 926389"/>
              <a:gd name="connsiteX7" fmla="*/ 144755 w 942228"/>
              <a:gd name="connsiteY7" fmla="*/ 903319 h 926389"/>
              <a:gd name="connsiteX8" fmla="*/ 139179 w 942228"/>
              <a:gd name="connsiteY8" fmla="*/ 624538 h 926389"/>
              <a:gd name="connsiteX9" fmla="*/ 211662 w 942228"/>
              <a:gd name="connsiteY9" fmla="*/ 429392 h 926389"/>
              <a:gd name="connsiteX10" fmla="*/ 378931 w 942228"/>
              <a:gd name="connsiteY10" fmla="*/ 630114 h 926389"/>
              <a:gd name="connsiteX11" fmla="*/ 429111 w 942228"/>
              <a:gd name="connsiteY11" fmla="*/ 524177 h 926389"/>
              <a:gd name="connsiteX12" fmla="*/ 512745 w 942228"/>
              <a:gd name="connsiteY12" fmla="*/ 535329 h 926389"/>
              <a:gd name="connsiteX13" fmla="*/ 551775 w 942228"/>
              <a:gd name="connsiteY13" fmla="*/ 630114 h 926389"/>
              <a:gd name="connsiteX14" fmla="*/ 794778 w 942228"/>
              <a:gd name="connsiteY14" fmla="*/ 494209 h 926389"/>
              <a:gd name="connsiteX15" fmla="*/ 886311 w 942228"/>
              <a:gd name="connsiteY15" fmla="*/ 395938 h 926389"/>
              <a:gd name="connsiteX16" fmla="*/ 942067 w 942228"/>
              <a:gd name="connsiteY16" fmla="*/ 401514 h 926389"/>
              <a:gd name="connsiteX17" fmla="*/ 869584 w 942228"/>
              <a:gd name="connsiteY17" fmla="*/ 312304 h 926389"/>
              <a:gd name="connsiteX18" fmla="*/ 836131 w 942228"/>
              <a:gd name="connsiteY18" fmla="*/ 195216 h 926389"/>
              <a:gd name="connsiteX19" fmla="*/ 808253 w 942228"/>
              <a:gd name="connsiteY19" fmla="*/ 66977 h 926389"/>
              <a:gd name="connsiteX20" fmla="*/ 629833 w 942228"/>
              <a:gd name="connsiteY20" fmla="*/ 66977 h 926389"/>
              <a:gd name="connsiteX21" fmla="*/ 161482 w 942228"/>
              <a:gd name="connsiteY21" fmla="*/ 70 h 926389"/>
              <a:gd name="connsiteX0" fmla="*/ 161482 w 942228"/>
              <a:gd name="connsiteY0" fmla="*/ 70 h 926389"/>
              <a:gd name="connsiteX1" fmla="*/ 61121 w 942228"/>
              <a:gd name="connsiteY1" fmla="*/ 55826 h 926389"/>
              <a:gd name="connsiteX2" fmla="*/ 5365 w 942228"/>
              <a:gd name="connsiteY2" fmla="*/ 133885 h 926389"/>
              <a:gd name="connsiteX3" fmla="*/ 5365 w 942228"/>
              <a:gd name="connsiteY3" fmla="*/ 234246 h 926389"/>
              <a:gd name="connsiteX4" fmla="*/ 33243 w 942228"/>
              <a:gd name="connsiteY4" fmla="*/ 384787 h 926389"/>
              <a:gd name="connsiteX5" fmla="*/ 61121 w 942228"/>
              <a:gd name="connsiteY5" fmla="*/ 546480 h 926389"/>
              <a:gd name="connsiteX6" fmla="*/ 72272 w 942228"/>
              <a:gd name="connsiteY6" fmla="*/ 869865 h 926389"/>
              <a:gd name="connsiteX7" fmla="*/ 144755 w 942228"/>
              <a:gd name="connsiteY7" fmla="*/ 903319 h 926389"/>
              <a:gd name="connsiteX8" fmla="*/ 139179 w 942228"/>
              <a:gd name="connsiteY8" fmla="*/ 624538 h 926389"/>
              <a:gd name="connsiteX9" fmla="*/ 211662 w 942228"/>
              <a:gd name="connsiteY9" fmla="*/ 429392 h 926389"/>
              <a:gd name="connsiteX10" fmla="*/ 378931 w 942228"/>
              <a:gd name="connsiteY10" fmla="*/ 630114 h 926389"/>
              <a:gd name="connsiteX11" fmla="*/ 429111 w 942228"/>
              <a:gd name="connsiteY11" fmla="*/ 524177 h 926389"/>
              <a:gd name="connsiteX12" fmla="*/ 512745 w 942228"/>
              <a:gd name="connsiteY12" fmla="*/ 535329 h 926389"/>
              <a:gd name="connsiteX13" fmla="*/ 551775 w 942228"/>
              <a:gd name="connsiteY13" fmla="*/ 630114 h 926389"/>
              <a:gd name="connsiteX14" fmla="*/ 794778 w 942228"/>
              <a:gd name="connsiteY14" fmla="*/ 494209 h 926389"/>
              <a:gd name="connsiteX15" fmla="*/ 886311 w 942228"/>
              <a:gd name="connsiteY15" fmla="*/ 395938 h 926389"/>
              <a:gd name="connsiteX16" fmla="*/ 942067 w 942228"/>
              <a:gd name="connsiteY16" fmla="*/ 401514 h 926389"/>
              <a:gd name="connsiteX17" fmla="*/ 869584 w 942228"/>
              <a:gd name="connsiteY17" fmla="*/ 312304 h 926389"/>
              <a:gd name="connsiteX18" fmla="*/ 836131 w 942228"/>
              <a:gd name="connsiteY18" fmla="*/ 195216 h 926389"/>
              <a:gd name="connsiteX19" fmla="*/ 808253 w 942228"/>
              <a:gd name="connsiteY19" fmla="*/ 66977 h 926389"/>
              <a:gd name="connsiteX20" fmla="*/ 629833 w 942228"/>
              <a:gd name="connsiteY20" fmla="*/ 66977 h 926389"/>
              <a:gd name="connsiteX21" fmla="*/ 161482 w 942228"/>
              <a:gd name="connsiteY21" fmla="*/ 70 h 926389"/>
              <a:gd name="connsiteX0" fmla="*/ 161482 w 942228"/>
              <a:gd name="connsiteY0" fmla="*/ 70 h 926389"/>
              <a:gd name="connsiteX1" fmla="*/ 61121 w 942228"/>
              <a:gd name="connsiteY1" fmla="*/ 55826 h 926389"/>
              <a:gd name="connsiteX2" fmla="*/ 5365 w 942228"/>
              <a:gd name="connsiteY2" fmla="*/ 133885 h 926389"/>
              <a:gd name="connsiteX3" fmla="*/ 5365 w 942228"/>
              <a:gd name="connsiteY3" fmla="*/ 234246 h 926389"/>
              <a:gd name="connsiteX4" fmla="*/ 33243 w 942228"/>
              <a:gd name="connsiteY4" fmla="*/ 384787 h 926389"/>
              <a:gd name="connsiteX5" fmla="*/ 61121 w 942228"/>
              <a:gd name="connsiteY5" fmla="*/ 546480 h 926389"/>
              <a:gd name="connsiteX6" fmla="*/ 72272 w 942228"/>
              <a:gd name="connsiteY6" fmla="*/ 869865 h 926389"/>
              <a:gd name="connsiteX7" fmla="*/ 144755 w 942228"/>
              <a:gd name="connsiteY7" fmla="*/ 903319 h 926389"/>
              <a:gd name="connsiteX8" fmla="*/ 139179 w 942228"/>
              <a:gd name="connsiteY8" fmla="*/ 624538 h 926389"/>
              <a:gd name="connsiteX9" fmla="*/ 224362 w 942228"/>
              <a:gd name="connsiteY9" fmla="*/ 464317 h 926389"/>
              <a:gd name="connsiteX10" fmla="*/ 378931 w 942228"/>
              <a:gd name="connsiteY10" fmla="*/ 630114 h 926389"/>
              <a:gd name="connsiteX11" fmla="*/ 429111 w 942228"/>
              <a:gd name="connsiteY11" fmla="*/ 524177 h 926389"/>
              <a:gd name="connsiteX12" fmla="*/ 512745 w 942228"/>
              <a:gd name="connsiteY12" fmla="*/ 535329 h 926389"/>
              <a:gd name="connsiteX13" fmla="*/ 551775 w 942228"/>
              <a:gd name="connsiteY13" fmla="*/ 630114 h 926389"/>
              <a:gd name="connsiteX14" fmla="*/ 794778 w 942228"/>
              <a:gd name="connsiteY14" fmla="*/ 494209 h 926389"/>
              <a:gd name="connsiteX15" fmla="*/ 886311 w 942228"/>
              <a:gd name="connsiteY15" fmla="*/ 395938 h 926389"/>
              <a:gd name="connsiteX16" fmla="*/ 942067 w 942228"/>
              <a:gd name="connsiteY16" fmla="*/ 401514 h 926389"/>
              <a:gd name="connsiteX17" fmla="*/ 869584 w 942228"/>
              <a:gd name="connsiteY17" fmla="*/ 312304 h 926389"/>
              <a:gd name="connsiteX18" fmla="*/ 836131 w 942228"/>
              <a:gd name="connsiteY18" fmla="*/ 195216 h 926389"/>
              <a:gd name="connsiteX19" fmla="*/ 808253 w 942228"/>
              <a:gd name="connsiteY19" fmla="*/ 66977 h 926389"/>
              <a:gd name="connsiteX20" fmla="*/ 629833 w 942228"/>
              <a:gd name="connsiteY20" fmla="*/ 66977 h 926389"/>
              <a:gd name="connsiteX21" fmla="*/ 161482 w 942228"/>
              <a:gd name="connsiteY21" fmla="*/ 70 h 926389"/>
              <a:gd name="connsiteX0" fmla="*/ 161482 w 943397"/>
              <a:gd name="connsiteY0" fmla="*/ 70 h 926389"/>
              <a:gd name="connsiteX1" fmla="*/ 61121 w 943397"/>
              <a:gd name="connsiteY1" fmla="*/ 55826 h 926389"/>
              <a:gd name="connsiteX2" fmla="*/ 5365 w 943397"/>
              <a:gd name="connsiteY2" fmla="*/ 133885 h 926389"/>
              <a:gd name="connsiteX3" fmla="*/ 5365 w 943397"/>
              <a:gd name="connsiteY3" fmla="*/ 234246 h 926389"/>
              <a:gd name="connsiteX4" fmla="*/ 33243 w 943397"/>
              <a:gd name="connsiteY4" fmla="*/ 384787 h 926389"/>
              <a:gd name="connsiteX5" fmla="*/ 61121 w 943397"/>
              <a:gd name="connsiteY5" fmla="*/ 546480 h 926389"/>
              <a:gd name="connsiteX6" fmla="*/ 72272 w 943397"/>
              <a:gd name="connsiteY6" fmla="*/ 869865 h 926389"/>
              <a:gd name="connsiteX7" fmla="*/ 144755 w 943397"/>
              <a:gd name="connsiteY7" fmla="*/ 903319 h 926389"/>
              <a:gd name="connsiteX8" fmla="*/ 139179 w 943397"/>
              <a:gd name="connsiteY8" fmla="*/ 624538 h 926389"/>
              <a:gd name="connsiteX9" fmla="*/ 224362 w 943397"/>
              <a:gd name="connsiteY9" fmla="*/ 464317 h 926389"/>
              <a:gd name="connsiteX10" fmla="*/ 378931 w 943397"/>
              <a:gd name="connsiteY10" fmla="*/ 630114 h 926389"/>
              <a:gd name="connsiteX11" fmla="*/ 429111 w 943397"/>
              <a:gd name="connsiteY11" fmla="*/ 524177 h 926389"/>
              <a:gd name="connsiteX12" fmla="*/ 512745 w 943397"/>
              <a:gd name="connsiteY12" fmla="*/ 535329 h 926389"/>
              <a:gd name="connsiteX13" fmla="*/ 551775 w 943397"/>
              <a:gd name="connsiteY13" fmla="*/ 630114 h 926389"/>
              <a:gd name="connsiteX14" fmla="*/ 794778 w 943397"/>
              <a:gd name="connsiteY14" fmla="*/ 494209 h 926389"/>
              <a:gd name="connsiteX15" fmla="*/ 800586 w 943397"/>
              <a:gd name="connsiteY15" fmla="*/ 361013 h 926389"/>
              <a:gd name="connsiteX16" fmla="*/ 942067 w 943397"/>
              <a:gd name="connsiteY16" fmla="*/ 401514 h 926389"/>
              <a:gd name="connsiteX17" fmla="*/ 869584 w 943397"/>
              <a:gd name="connsiteY17" fmla="*/ 312304 h 926389"/>
              <a:gd name="connsiteX18" fmla="*/ 836131 w 943397"/>
              <a:gd name="connsiteY18" fmla="*/ 195216 h 926389"/>
              <a:gd name="connsiteX19" fmla="*/ 808253 w 943397"/>
              <a:gd name="connsiteY19" fmla="*/ 66977 h 926389"/>
              <a:gd name="connsiteX20" fmla="*/ 629833 w 943397"/>
              <a:gd name="connsiteY20" fmla="*/ 66977 h 926389"/>
              <a:gd name="connsiteX21" fmla="*/ 161482 w 943397"/>
              <a:gd name="connsiteY21" fmla="*/ 70 h 926389"/>
              <a:gd name="connsiteX0" fmla="*/ 161482 w 943397"/>
              <a:gd name="connsiteY0" fmla="*/ 70 h 926389"/>
              <a:gd name="connsiteX1" fmla="*/ 61121 w 943397"/>
              <a:gd name="connsiteY1" fmla="*/ 55826 h 926389"/>
              <a:gd name="connsiteX2" fmla="*/ 5365 w 943397"/>
              <a:gd name="connsiteY2" fmla="*/ 133885 h 926389"/>
              <a:gd name="connsiteX3" fmla="*/ 5365 w 943397"/>
              <a:gd name="connsiteY3" fmla="*/ 234246 h 926389"/>
              <a:gd name="connsiteX4" fmla="*/ 33243 w 943397"/>
              <a:gd name="connsiteY4" fmla="*/ 384787 h 926389"/>
              <a:gd name="connsiteX5" fmla="*/ 61121 w 943397"/>
              <a:gd name="connsiteY5" fmla="*/ 546480 h 926389"/>
              <a:gd name="connsiteX6" fmla="*/ 72272 w 943397"/>
              <a:gd name="connsiteY6" fmla="*/ 869865 h 926389"/>
              <a:gd name="connsiteX7" fmla="*/ 144755 w 943397"/>
              <a:gd name="connsiteY7" fmla="*/ 903319 h 926389"/>
              <a:gd name="connsiteX8" fmla="*/ 139179 w 943397"/>
              <a:gd name="connsiteY8" fmla="*/ 624538 h 926389"/>
              <a:gd name="connsiteX9" fmla="*/ 224362 w 943397"/>
              <a:gd name="connsiteY9" fmla="*/ 464317 h 926389"/>
              <a:gd name="connsiteX10" fmla="*/ 378931 w 943397"/>
              <a:gd name="connsiteY10" fmla="*/ 630114 h 926389"/>
              <a:gd name="connsiteX11" fmla="*/ 429111 w 943397"/>
              <a:gd name="connsiteY11" fmla="*/ 524177 h 926389"/>
              <a:gd name="connsiteX12" fmla="*/ 512745 w 943397"/>
              <a:gd name="connsiteY12" fmla="*/ 535329 h 926389"/>
              <a:gd name="connsiteX13" fmla="*/ 551775 w 943397"/>
              <a:gd name="connsiteY13" fmla="*/ 630114 h 926389"/>
              <a:gd name="connsiteX14" fmla="*/ 794778 w 943397"/>
              <a:gd name="connsiteY14" fmla="*/ 494209 h 926389"/>
              <a:gd name="connsiteX15" fmla="*/ 800586 w 943397"/>
              <a:gd name="connsiteY15" fmla="*/ 361013 h 926389"/>
              <a:gd name="connsiteX16" fmla="*/ 942067 w 943397"/>
              <a:gd name="connsiteY16" fmla="*/ 401514 h 926389"/>
              <a:gd name="connsiteX17" fmla="*/ 869584 w 943397"/>
              <a:gd name="connsiteY17" fmla="*/ 312304 h 926389"/>
              <a:gd name="connsiteX18" fmla="*/ 836131 w 943397"/>
              <a:gd name="connsiteY18" fmla="*/ 195216 h 926389"/>
              <a:gd name="connsiteX19" fmla="*/ 808253 w 943397"/>
              <a:gd name="connsiteY19" fmla="*/ 66977 h 926389"/>
              <a:gd name="connsiteX20" fmla="*/ 629833 w 943397"/>
              <a:gd name="connsiteY20" fmla="*/ 66977 h 926389"/>
              <a:gd name="connsiteX21" fmla="*/ 161482 w 943397"/>
              <a:gd name="connsiteY21" fmla="*/ 70 h 926389"/>
              <a:gd name="connsiteX0" fmla="*/ 161482 w 942146"/>
              <a:gd name="connsiteY0" fmla="*/ 70 h 926389"/>
              <a:gd name="connsiteX1" fmla="*/ 61121 w 942146"/>
              <a:gd name="connsiteY1" fmla="*/ 55826 h 926389"/>
              <a:gd name="connsiteX2" fmla="*/ 5365 w 942146"/>
              <a:gd name="connsiteY2" fmla="*/ 133885 h 926389"/>
              <a:gd name="connsiteX3" fmla="*/ 5365 w 942146"/>
              <a:gd name="connsiteY3" fmla="*/ 234246 h 926389"/>
              <a:gd name="connsiteX4" fmla="*/ 33243 w 942146"/>
              <a:gd name="connsiteY4" fmla="*/ 384787 h 926389"/>
              <a:gd name="connsiteX5" fmla="*/ 61121 w 942146"/>
              <a:gd name="connsiteY5" fmla="*/ 546480 h 926389"/>
              <a:gd name="connsiteX6" fmla="*/ 72272 w 942146"/>
              <a:gd name="connsiteY6" fmla="*/ 869865 h 926389"/>
              <a:gd name="connsiteX7" fmla="*/ 144755 w 942146"/>
              <a:gd name="connsiteY7" fmla="*/ 903319 h 926389"/>
              <a:gd name="connsiteX8" fmla="*/ 139179 w 942146"/>
              <a:gd name="connsiteY8" fmla="*/ 624538 h 926389"/>
              <a:gd name="connsiteX9" fmla="*/ 224362 w 942146"/>
              <a:gd name="connsiteY9" fmla="*/ 464317 h 926389"/>
              <a:gd name="connsiteX10" fmla="*/ 378931 w 942146"/>
              <a:gd name="connsiteY10" fmla="*/ 630114 h 926389"/>
              <a:gd name="connsiteX11" fmla="*/ 429111 w 942146"/>
              <a:gd name="connsiteY11" fmla="*/ 524177 h 926389"/>
              <a:gd name="connsiteX12" fmla="*/ 512745 w 942146"/>
              <a:gd name="connsiteY12" fmla="*/ 535329 h 926389"/>
              <a:gd name="connsiteX13" fmla="*/ 551775 w 942146"/>
              <a:gd name="connsiteY13" fmla="*/ 630114 h 926389"/>
              <a:gd name="connsiteX14" fmla="*/ 794778 w 942146"/>
              <a:gd name="connsiteY14" fmla="*/ 494209 h 926389"/>
              <a:gd name="connsiteX15" fmla="*/ 854561 w 942146"/>
              <a:gd name="connsiteY15" fmla="*/ 443563 h 926389"/>
              <a:gd name="connsiteX16" fmla="*/ 942067 w 942146"/>
              <a:gd name="connsiteY16" fmla="*/ 401514 h 926389"/>
              <a:gd name="connsiteX17" fmla="*/ 869584 w 942146"/>
              <a:gd name="connsiteY17" fmla="*/ 312304 h 926389"/>
              <a:gd name="connsiteX18" fmla="*/ 836131 w 942146"/>
              <a:gd name="connsiteY18" fmla="*/ 195216 h 926389"/>
              <a:gd name="connsiteX19" fmla="*/ 808253 w 942146"/>
              <a:gd name="connsiteY19" fmla="*/ 66977 h 926389"/>
              <a:gd name="connsiteX20" fmla="*/ 629833 w 942146"/>
              <a:gd name="connsiteY20" fmla="*/ 66977 h 926389"/>
              <a:gd name="connsiteX21" fmla="*/ 161482 w 942146"/>
              <a:gd name="connsiteY21" fmla="*/ 70 h 926389"/>
              <a:gd name="connsiteX0" fmla="*/ 161482 w 943597"/>
              <a:gd name="connsiteY0" fmla="*/ 70 h 926389"/>
              <a:gd name="connsiteX1" fmla="*/ 61121 w 943597"/>
              <a:gd name="connsiteY1" fmla="*/ 55826 h 926389"/>
              <a:gd name="connsiteX2" fmla="*/ 5365 w 943597"/>
              <a:gd name="connsiteY2" fmla="*/ 133885 h 926389"/>
              <a:gd name="connsiteX3" fmla="*/ 5365 w 943597"/>
              <a:gd name="connsiteY3" fmla="*/ 234246 h 926389"/>
              <a:gd name="connsiteX4" fmla="*/ 33243 w 943597"/>
              <a:gd name="connsiteY4" fmla="*/ 384787 h 926389"/>
              <a:gd name="connsiteX5" fmla="*/ 61121 w 943597"/>
              <a:gd name="connsiteY5" fmla="*/ 546480 h 926389"/>
              <a:gd name="connsiteX6" fmla="*/ 72272 w 943597"/>
              <a:gd name="connsiteY6" fmla="*/ 869865 h 926389"/>
              <a:gd name="connsiteX7" fmla="*/ 144755 w 943597"/>
              <a:gd name="connsiteY7" fmla="*/ 903319 h 926389"/>
              <a:gd name="connsiteX8" fmla="*/ 139179 w 943597"/>
              <a:gd name="connsiteY8" fmla="*/ 624538 h 926389"/>
              <a:gd name="connsiteX9" fmla="*/ 224362 w 943597"/>
              <a:gd name="connsiteY9" fmla="*/ 464317 h 926389"/>
              <a:gd name="connsiteX10" fmla="*/ 378931 w 943597"/>
              <a:gd name="connsiteY10" fmla="*/ 630114 h 926389"/>
              <a:gd name="connsiteX11" fmla="*/ 429111 w 943597"/>
              <a:gd name="connsiteY11" fmla="*/ 524177 h 926389"/>
              <a:gd name="connsiteX12" fmla="*/ 512745 w 943597"/>
              <a:gd name="connsiteY12" fmla="*/ 535329 h 926389"/>
              <a:gd name="connsiteX13" fmla="*/ 551775 w 943597"/>
              <a:gd name="connsiteY13" fmla="*/ 630114 h 926389"/>
              <a:gd name="connsiteX14" fmla="*/ 794778 w 943597"/>
              <a:gd name="connsiteY14" fmla="*/ 494209 h 926389"/>
              <a:gd name="connsiteX15" fmla="*/ 942067 w 943597"/>
              <a:gd name="connsiteY15" fmla="*/ 401514 h 926389"/>
              <a:gd name="connsiteX16" fmla="*/ 869584 w 943597"/>
              <a:gd name="connsiteY16" fmla="*/ 312304 h 926389"/>
              <a:gd name="connsiteX17" fmla="*/ 836131 w 943597"/>
              <a:gd name="connsiteY17" fmla="*/ 195216 h 926389"/>
              <a:gd name="connsiteX18" fmla="*/ 808253 w 943597"/>
              <a:gd name="connsiteY18" fmla="*/ 66977 h 926389"/>
              <a:gd name="connsiteX19" fmla="*/ 629833 w 943597"/>
              <a:gd name="connsiteY19" fmla="*/ 66977 h 926389"/>
              <a:gd name="connsiteX20" fmla="*/ 161482 w 943597"/>
              <a:gd name="connsiteY20" fmla="*/ 70 h 926389"/>
              <a:gd name="connsiteX0" fmla="*/ 161482 w 942496"/>
              <a:gd name="connsiteY0" fmla="*/ 70 h 926389"/>
              <a:gd name="connsiteX1" fmla="*/ 61121 w 942496"/>
              <a:gd name="connsiteY1" fmla="*/ 55826 h 926389"/>
              <a:gd name="connsiteX2" fmla="*/ 5365 w 942496"/>
              <a:gd name="connsiteY2" fmla="*/ 133885 h 926389"/>
              <a:gd name="connsiteX3" fmla="*/ 5365 w 942496"/>
              <a:gd name="connsiteY3" fmla="*/ 234246 h 926389"/>
              <a:gd name="connsiteX4" fmla="*/ 33243 w 942496"/>
              <a:gd name="connsiteY4" fmla="*/ 384787 h 926389"/>
              <a:gd name="connsiteX5" fmla="*/ 61121 w 942496"/>
              <a:gd name="connsiteY5" fmla="*/ 546480 h 926389"/>
              <a:gd name="connsiteX6" fmla="*/ 72272 w 942496"/>
              <a:gd name="connsiteY6" fmla="*/ 869865 h 926389"/>
              <a:gd name="connsiteX7" fmla="*/ 144755 w 942496"/>
              <a:gd name="connsiteY7" fmla="*/ 903319 h 926389"/>
              <a:gd name="connsiteX8" fmla="*/ 139179 w 942496"/>
              <a:gd name="connsiteY8" fmla="*/ 624538 h 926389"/>
              <a:gd name="connsiteX9" fmla="*/ 224362 w 942496"/>
              <a:gd name="connsiteY9" fmla="*/ 464317 h 926389"/>
              <a:gd name="connsiteX10" fmla="*/ 378931 w 942496"/>
              <a:gd name="connsiteY10" fmla="*/ 630114 h 926389"/>
              <a:gd name="connsiteX11" fmla="*/ 429111 w 942496"/>
              <a:gd name="connsiteY11" fmla="*/ 524177 h 926389"/>
              <a:gd name="connsiteX12" fmla="*/ 512745 w 942496"/>
              <a:gd name="connsiteY12" fmla="*/ 535329 h 926389"/>
              <a:gd name="connsiteX13" fmla="*/ 551775 w 942496"/>
              <a:gd name="connsiteY13" fmla="*/ 630114 h 926389"/>
              <a:gd name="connsiteX14" fmla="*/ 832878 w 942496"/>
              <a:gd name="connsiteY14" fmla="*/ 529134 h 926389"/>
              <a:gd name="connsiteX15" fmla="*/ 942067 w 942496"/>
              <a:gd name="connsiteY15" fmla="*/ 401514 h 926389"/>
              <a:gd name="connsiteX16" fmla="*/ 869584 w 942496"/>
              <a:gd name="connsiteY16" fmla="*/ 312304 h 926389"/>
              <a:gd name="connsiteX17" fmla="*/ 836131 w 942496"/>
              <a:gd name="connsiteY17" fmla="*/ 195216 h 926389"/>
              <a:gd name="connsiteX18" fmla="*/ 808253 w 942496"/>
              <a:gd name="connsiteY18" fmla="*/ 66977 h 926389"/>
              <a:gd name="connsiteX19" fmla="*/ 629833 w 942496"/>
              <a:gd name="connsiteY19" fmla="*/ 66977 h 926389"/>
              <a:gd name="connsiteX20" fmla="*/ 161482 w 942496"/>
              <a:gd name="connsiteY20" fmla="*/ 70 h 926389"/>
              <a:gd name="connsiteX0" fmla="*/ 161482 w 942496"/>
              <a:gd name="connsiteY0" fmla="*/ 70 h 926389"/>
              <a:gd name="connsiteX1" fmla="*/ 61121 w 942496"/>
              <a:gd name="connsiteY1" fmla="*/ 55826 h 926389"/>
              <a:gd name="connsiteX2" fmla="*/ 5365 w 942496"/>
              <a:gd name="connsiteY2" fmla="*/ 133885 h 926389"/>
              <a:gd name="connsiteX3" fmla="*/ 5365 w 942496"/>
              <a:gd name="connsiteY3" fmla="*/ 234246 h 926389"/>
              <a:gd name="connsiteX4" fmla="*/ 33243 w 942496"/>
              <a:gd name="connsiteY4" fmla="*/ 384787 h 926389"/>
              <a:gd name="connsiteX5" fmla="*/ 61121 w 942496"/>
              <a:gd name="connsiteY5" fmla="*/ 546480 h 926389"/>
              <a:gd name="connsiteX6" fmla="*/ 72272 w 942496"/>
              <a:gd name="connsiteY6" fmla="*/ 869865 h 926389"/>
              <a:gd name="connsiteX7" fmla="*/ 144755 w 942496"/>
              <a:gd name="connsiteY7" fmla="*/ 903319 h 926389"/>
              <a:gd name="connsiteX8" fmla="*/ 139179 w 942496"/>
              <a:gd name="connsiteY8" fmla="*/ 624538 h 926389"/>
              <a:gd name="connsiteX9" fmla="*/ 224362 w 942496"/>
              <a:gd name="connsiteY9" fmla="*/ 464317 h 926389"/>
              <a:gd name="connsiteX10" fmla="*/ 378931 w 942496"/>
              <a:gd name="connsiteY10" fmla="*/ 630114 h 926389"/>
              <a:gd name="connsiteX11" fmla="*/ 429111 w 942496"/>
              <a:gd name="connsiteY11" fmla="*/ 524177 h 926389"/>
              <a:gd name="connsiteX12" fmla="*/ 512745 w 942496"/>
              <a:gd name="connsiteY12" fmla="*/ 535329 h 926389"/>
              <a:gd name="connsiteX13" fmla="*/ 551775 w 942496"/>
              <a:gd name="connsiteY13" fmla="*/ 630114 h 926389"/>
              <a:gd name="connsiteX14" fmla="*/ 832878 w 942496"/>
              <a:gd name="connsiteY14" fmla="*/ 529134 h 926389"/>
              <a:gd name="connsiteX15" fmla="*/ 942067 w 942496"/>
              <a:gd name="connsiteY15" fmla="*/ 401514 h 926389"/>
              <a:gd name="connsiteX16" fmla="*/ 869584 w 942496"/>
              <a:gd name="connsiteY16" fmla="*/ 312304 h 926389"/>
              <a:gd name="connsiteX17" fmla="*/ 836131 w 942496"/>
              <a:gd name="connsiteY17" fmla="*/ 195216 h 926389"/>
              <a:gd name="connsiteX18" fmla="*/ 808253 w 942496"/>
              <a:gd name="connsiteY18" fmla="*/ 66977 h 926389"/>
              <a:gd name="connsiteX19" fmla="*/ 629833 w 942496"/>
              <a:gd name="connsiteY19" fmla="*/ 66977 h 926389"/>
              <a:gd name="connsiteX20" fmla="*/ 161482 w 942496"/>
              <a:gd name="connsiteY20" fmla="*/ 70 h 926389"/>
              <a:gd name="connsiteX0" fmla="*/ 161482 w 945547"/>
              <a:gd name="connsiteY0" fmla="*/ 70 h 926389"/>
              <a:gd name="connsiteX1" fmla="*/ 61121 w 945547"/>
              <a:gd name="connsiteY1" fmla="*/ 55826 h 926389"/>
              <a:gd name="connsiteX2" fmla="*/ 5365 w 945547"/>
              <a:gd name="connsiteY2" fmla="*/ 133885 h 926389"/>
              <a:gd name="connsiteX3" fmla="*/ 5365 w 945547"/>
              <a:gd name="connsiteY3" fmla="*/ 234246 h 926389"/>
              <a:gd name="connsiteX4" fmla="*/ 33243 w 945547"/>
              <a:gd name="connsiteY4" fmla="*/ 384787 h 926389"/>
              <a:gd name="connsiteX5" fmla="*/ 61121 w 945547"/>
              <a:gd name="connsiteY5" fmla="*/ 546480 h 926389"/>
              <a:gd name="connsiteX6" fmla="*/ 72272 w 945547"/>
              <a:gd name="connsiteY6" fmla="*/ 869865 h 926389"/>
              <a:gd name="connsiteX7" fmla="*/ 144755 w 945547"/>
              <a:gd name="connsiteY7" fmla="*/ 903319 h 926389"/>
              <a:gd name="connsiteX8" fmla="*/ 139179 w 945547"/>
              <a:gd name="connsiteY8" fmla="*/ 624538 h 926389"/>
              <a:gd name="connsiteX9" fmla="*/ 224362 w 945547"/>
              <a:gd name="connsiteY9" fmla="*/ 464317 h 926389"/>
              <a:gd name="connsiteX10" fmla="*/ 378931 w 945547"/>
              <a:gd name="connsiteY10" fmla="*/ 630114 h 926389"/>
              <a:gd name="connsiteX11" fmla="*/ 429111 w 945547"/>
              <a:gd name="connsiteY11" fmla="*/ 524177 h 926389"/>
              <a:gd name="connsiteX12" fmla="*/ 512745 w 945547"/>
              <a:gd name="connsiteY12" fmla="*/ 535329 h 926389"/>
              <a:gd name="connsiteX13" fmla="*/ 551775 w 945547"/>
              <a:gd name="connsiteY13" fmla="*/ 630114 h 926389"/>
              <a:gd name="connsiteX14" fmla="*/ 747153 w 945547"/>
              <a:gd name="connsiteY14" fmla="*/ 519609 h 926389"/>
              <a:gd name="connsiteX15" fmla="*/ 942067 w 945547"/>
              <a:gd name="connsiteY15" fmla="*/ 401514 h 926389"/>
              <a:gd name="connsiteX16" fmla="*/ 869584 w 945547"/>
              <a:gd name="connsiteY16" fmla="*/ 312304 h 926389"/>
              <a:gd name="connsiteX17" fmla="*/ 836131 w 945547"/>
              <a:gd name="connsiteY17" fmla="*/ 195216 h 926389"/>
              <a:gd name="connsiteX18" fmla="*/ 808253 w 945547"/>
              <a:gd name="connsiteY18" fmla="*/ 66977 h 926389"/>
              <a:gd name="connsiteX19" fmla="*/ 629833 w 945547"/>
              <a:gd name="connsiteY19" fmla="*/ 66977 h 926389"/>
              <a:gd name="connsiteX20" fmla="*/ 161482 w 945547"/>
              <a:gd name="connsiteY20" fmla="*/ 70 h 926389"/>
              <a:gd name="connsiteX0" fmla="*/ 161482 w 945547"/>
              <a:gd name="connsiteY0" fmla="*/ 70 h 926389"/>
              <a:gd name="connsiteX1" fmla="*/ 61121 w 945547"/>
              <a:gd name="connsiteY1" fmla="*/ 55826 h 926389"/>
              <a:gd name="connsiteX2" fmla="*/ 5365 w 945547"/>
              <a:gd name="connsiteY2" fmla="*/ 133885 h 926389"/>
              <a:gd name="connsiteX3" fmla="*/ 5365 w 945547"/>
              <a:gd name="connsiteY3" fmla="*/ 234246 h 926389"/>
              <a:gd name="connsiteX4" fmla="*/ 33243 w 945547"/>
              <a:gd name="connsiteY4" fmla="*/ 384787 h 926389"/>
              <a:gd name="connsiteX5" fmla="*/ 61121 w 945547"/>
              <a:gd name="connsiteY5" fmla="*/ 546480 h 926389"/>
              <a:gd name="connsiteX6" fmla="*/ 72272 w 945547"/>
              <a:gd name="connsiteY6" fmla="*/ 869865 h 926389"/>
              <a:gd name="connsiteX7" fmla="*/ 144755 w 945547"/>
              <a:gd name="connsiteY7" fmla="*/ 903319 h 926389"/>
              <a:gd name="connsiteX8" fmla="*/ 139179 w 945547"/>
              <a:gd name="connsiteY8" fmla="*/ 624538 h 926389"/>
              <a:gd name="connsiteX9" fmla="*/ 224362 w 945547"/>
              <a:gd name="connsiteY9" fmla="*/ 464317 h 926389"/>
              <a:gd name="connsiteX10" fmla="*/ 378931 w 945547"/>
              <a:gd name="connsiteY10" fmla="*/ 630114 h 926389"/>
              <a:gd name="connsiteX11" fmla="*/ 429111 w 945547"/>
              <a:gd name="connsiteY11" fmla="*/ 524177 h 926389"/>
              <a:gd name="connsiteX12" fmla="*/ 512745 w 945547"/>
              <a:gd name="connsiteY12" fmla="*/ 535329 h 926389"/>
              <a:gd name="connsiteX13" fmla="*/ 551775 w 945547"/>
              <a:gd name="connsiteY13" fmla="*/ 630114 h 926389"/>
              <a:gd name="connsiteX14" fmla="*/ 747153 w 945547"/>
              <a:gd name="connsiteY14" fmla="*/ 519609 h 926389"/>
              <a:gd name="connsiteX15" fmla="*/ 942067 w 945547"/>
              <a:gd name="connsiteY15" fmla="*/ 401514 h 926389"/>
              <a:gd name="connsiteX16" fmla="*/ 869584 w 945547"/>
              <a:gd name="connsiteY16" fmla="*/ 312304 h 926389"/>
              <a:gd name="connsiteX17" fmla="*/ 836131 w 945547"/>
              <a:gd name="connsiteY17" fmla="*/ 195216 h 926389"/>
              <a:gd name="connsiteX18" fmla="*/ 808253 w 945547"/>
              <a:gd name="connsiteY18" fmla="*/ 66977 h 926389"/>
              <a:gd name="connsiteX19" fmla="*/ 629833 w 945547"/>
              <a:gd name="connsiteY19" fmla="*/ 66977 h 926389"/>
              <a:gd name="connsiteX20" fmla="*/ 161482 w 945547"/>
              <a:gd name="connsiteY20" fmla="*/ 70 h 926389"/>
              <a:gd name="connsiteX0" fmla="*/ 161482 w 943597"/>
              <a:gd name="connsiteY0" fmla="*/ 70 h 926389"/>
              <a:gd name="connsiteX1" fmla="*/ 61121 w 943597"/>
              <a:gd name="connsiteY1" fmla="*/ 55826 h 926389"/>
              <a:gd name="connsiteX2" fmla="*/ 5365 w 943597"/>
              <a:gd name="connsiteY2" fmla="*/ 133885 h 926389"/>
              <a:gd name="connsiteX3" fmla="*/ 5365 w 943597"/>
              <a:gd name="connsiteY3" fmla="*/ 234246 h 926389"/>
              <a:gd name="connsiteX4" fmla="*/ 33243 w 943597"/>
              <a:gd name="connsiteY4" fmla="*/ 384787 h 926389"/>
              <a:gd name="connsiteX5" fmla="*/ 61121 w 943597"/>
              <a:gd name="connsiteY5" fmla="*/ 546480 h 926389"/>
              <a:gd name="connsiteX6" fmla="*/ 72272 w 943597"/>
              <a:gd name="connsiteY6" fmla="*/ 869865 h 926389"/>
              <a:gd name="connsiteX7" fmla="*/ 144755 w 943597"/>
              <a:gd name="connsiteY7" fmla="*/ 903319 h 926389"/>
              <a:gd name="connsiteX8" fmla="*/ 139179 w 943597"/>
              <a:gd name="connsiteY8" fmla="*/ 624538 h 926389"/>
              <a:gd name="connsiteX9" fmla="*/ 224362 w 943597"/>
              <a:gd name="connsiteY9" fmla="*/ 464317 h 926389"/>
              <a:gd name="connsiteX10" fmla="*/ 378931 w 943597"/>
              <a:gd name="connsiteY10" fmla="*/ 630114 h 926389"/>
              <a:gd name="connsiteX11" fmla="*/ 429111 w 943597"/>
              <a:gd name="connsiteY11" fmla="*/ 524177 h 926389"/>
              <a:gd name="connsiteX12" fmla="*/ 512745 w 943597"/>
              <a:gd name="connsiteY12" fmla="*/ 535329 h 926389"/>
              <a:gd name="connsiteX13" fmla="*/ 551775 w 943597"/>
              <a:gd name="connsiteY13" fmla="*/ 630114 h 926389"/>
              <a:gd name="connsiteX14" fmla="*/ 794778 w 943597"/>
              <a:gd name="connsiteY14" fmla="*/ 557709 h 926389"/>
              <a:gd name="connsiteX15" fmla="*/ 942067 w 943597"/>
              <a:gd name="connsiteY15" fmla="*/ 401514 h 926389"/>
              <a:gd name="connsiteX16" fmla="*/ 869584 w 943597"/>
              <a:gd name="connsiteY16" fmla="*/ 312304 h 926389"/>
              <a:gd name="connsiteX17" fmla="*/ 836131 w 943597"/>
              <a:gd name="connsiteY17" fmla="*/ 195216 h 926389"/>
              <a:gd name="connsiteX18" fmla="*/ 808253 w 943597"/>
              <a:gd name="connsiteY18" fmla="*/ 66977 h 926389"/>
              <a:gd name="connsiteX19" fmla="*/ 629833 w 943597"/>
              <a:gd name="connsiteY19" fmla="*/ 66977 h 926389"/>
              <a:gd name="connsiteX20" fmla="*/ 161482 w 943597"/>
              <a:gd name="connsiteY20" fmla="*/ 70 h 926389"/>
              <a:gd name="connsiteX0" fmla="*/ 161482 w 943597"/>
              <a:gd name="connsiteY0" fmla="*/ 70 h 926389"/>
              <a:gd name="connsiteX1" fmla="*/ 61121 w 943597"/>
              <a:gd name="connsiteY1" fmla="*/ 55826 h 926389"/>
              <a:gd name="connsiteX2" fmla="*/ 5365 w 943597"/>
              <a:gd name="connsiteY2" fmla="*/ 133885 h 926389"/>
              <a:gd name="connsiteX3" fmla="*/ 5365 w 943597"/>
              <a:gd name="connsiteY3" fmla="*/ 234246 h 926389"/>
              <a:gd name="connsiteX4" fmla="*/ 33243 w 943597"/>
              <a:gd name="connsiteY4" fmla="*/ 384787 h 926389"/>
              <a:gd name="connsiteX5" fmla="*/ 61121 w 943597"/>
              <a:gd name="connsiteY5" fmla="*/ 546480 h 926389"/>
              <a:gd name="connsiteX6" fmla="*/ 72272 w 943597"/>
              <a:gd name="connsiteY6" fmla="*/ 869865 h 926389"/>
              <a:gd name="connsiteX7" fmla="*/ 144755 w 943597"/>
              <a:gd name="connsiteY7" fmla="*/ 903319 h 926389"/>
              <a:gd name="connsiteX8" fmla="*/ 139179 w 943597"/>
              <a:gd name="connsiteY8" fmla="*/ 624538 h 926389"/>
              <a:gd name="connsiteX9" fmla="*/ 224362 w 943597"/>
              <a:gd name="connsiteY9" fmla="*/ 464317 h 926389"/>
              <a:gd name="connsiteX10" fmla="*/ 378931 w 943597"/>
              <a:gd name="connsiteY10" fmla="*/ 630114 h 926389"/>
              <a:gd name="connsiteX11" fmla="*/ 429111 w 943597"/>
              <a:gd name="connsiteY11" fmla="*/ 524177 h 926389"/>
              <a:gd name="connsiteX12" fmla="*/ 512745 w 943597"/>
              <a:gd name="connsiteY12" fmla="*/ 535329 h 926389"/>
              <a:gd name="connsiteX13" fmla="*/ 551775 w 943597"/>
              <a:gd name="connsiteY13" fmla="*/ 630114 h 926389"/>
              <a:gd name="connsiteX14" fmla="*/ 794778 w 943597"/>
              <a:gd name="connsiteY14" fmla="*/ 557709 h 926389"/>
              <a:gd name="connsiteX15" fmla="*/ 942067 w 943597"/>
              <a:gd name="connsiteY15" fmla="*/ 401514 h 926389"/>
              <a:gd name="connsiteX16" fmla="*/ 869584 w 943597"/>
              <a:gd name="connsiteY16" fmla="*/ 312304 h 926389"/>
              <a:gd name="connsiteX17" fmla="*/ 836131 w 943597"/>
              <a:gd name="connsiteY17" fmla="*/ 195216 h 926389"/>
              <a:gd name="connsiteX18" fmla="*/ 808253 w 943597"/>
              <a:gd name="connsiteY18" fmla="*/ 66977 h 926389"/>
              <a:gd name="connsiteX19" fmla="*/ 629833 w 943597"/>
              <a:gd name="connsiteY19" fmla="*/ 66977 h 926389"/>
              <a:gd name="connsiteX20" fmla="*/ 161482 w 943597"/>
              <a:gd name="connsiteY20" fmla="*/ 70 h 926389"/>
              <a:gd name="connsiteX0" fmla="*/ 161482 w 943597"/>
              <a:gd name="connsiteY0" fmla="*/ 70 h 926389"/>
              <a:gd name="connsiteX1" fmla="*/ 61121 w 943597"/>
              <a:gd name="connsiteY1" fmla="*/ 55826 h 926389"/>
              <a:gd name="connsiteX2" fmla="*/ 5365 w 943597"/>
              <a:gd name="connsiteY2" fmla="*/ 133885 h 926389"/>
              <a:gd name="connsiteX3" fmla="*/ 5365 w 943597"/>
              <a:gd name="connsiteY3" fmla="*/ 234246 h 926389"/>
              <a:gd name="connsiteX4" fmla="*/ 33243 w 943597"/>
              <a:gd name="connsiteY4" fmla="*/ 384787 h 926389"/>
              <a:gd name="connsiteX5" fmla="*/ 61121 w 943597"/>
              <a:gd name="connsiteY5" fmla="*/ 546480 h 926389"/>
              <a:gd name="connsiteX6" fmla="*/ 72272 w 943597"/>
              <a:gd name="connsiteY6" fmla="*/ 869865 h 926389"/>
              <a:gd name="connsiteX7" fmla="*/ 144755 w 943597"/>
              <a:gd name="connsiteY7" fmla="*/ 903319 h 926389"/>
              <a:gd name="connsiteX8" fmla="*/ 139179 w 943597"/>
              <a:gd name="connsiteY8" fmla="*/ 624538 h 926389"/>
              <a:gd name="connsiteX9" fmla="*/ 224362 w 943597"/>
              <a:gd name="connsiteY9" fmla="*/ 464317 h 926389"/>
              <a:gd name="connsiteX10" fmla="*/ 378931 w 943597"/>
              <a:gd name="connsiteY10" fmla="*/ 630114 h 926389"/>
              <a:gd name="connsiteX11" fmla="*/ 429111 w 943597"/>
              <a:gd name="connsiteY11" fmla="*/ 524177 h 926389"/>
              <a:gd name="connsiteX12" fmla="*/ 512745 w 943597"/>
              <a:gd name="connsiteY12" fmla="*/ 535329 h 926389"/>
              <a:gd name="connsiteX13" fmla="*/ 551775 w 943597"/>
              <a:gd name="connsiteY13" fmla="*/ 630114 h 926389"/>
              <a:gd name="connsiteX14" fmla="*/ 794778 w 943597"/>
              <a:gd name="connsiteY14" fmla="*/ 557709 h 926389"/>
              <a:gd name="connsiteX15" fmla="*/ 942067 w 943597"/>
              <a:gd name="connsiteY15" fmla="*/ 401514 h 926389"/>
              <a:gd name="connsiteX16" fmla="*/ 869584 w 943597"/>
              <a:gd name="connsiteY16" fmla="*/ 312304 h 926389"/>
              <a:gd name="connsiteX17" fmla="*/ 836131 w 943597"/>
              <a:gd name="connsiteY17" fmla="*/ 195216 h 926389"/>
              <a:gd name="connsiteX18" fmla="*/ 808253 w 943597"/>
              <a:gd name="connsiteY18" fmla="*/ 66977 h 926389"/>
              <a:gd name="connsiteX19" fmla="*/ 629833 w 943597"/>
              <a:gd name="connsiteY19" fmla="*/ 66977 h 926389"/>
              <a:gd name="connsiteX20" fmla="*/ 161482 w 943597"/>
              <a:gd name="connsiteY20" fmla="*/ 70 h 926389"/>
              <a:gd name="connsiteX0" fmla="*/ 161482 w 943597"/>
              <a:gd name="connsiteY0" fmla="*/ 70 h 926389"/>
              <a:gd name="connsiteX1" fmla="*/ 61121 w 943597"/>
              <a:gd name="connsiteY1" fmla="*/ 55826 h 926389"/>
              <a:gd name="connsiteX2" fmla="*/ 5365 w 943597"/>
              <a:gd name="connsiteY2" fmla="*/ 133885 h 926389"/>
              <a:gd name="connsiteX3" fmla="*/ 5365 w 943597"/>
              <a:gd name="connsiteY3" fmla="*/ 234246 h 926389"/>
              <a:gd name="connsiteX4" fmla="*/ 33243 w 943597"/>
              <a:gd name="connsiteY4" fmla="*/ 384787 h 926389"/>
              <a:gd name="connsiteX5" fmla="*/ 61121 w 943597"/>
              <a:gd name="connsiteY5" fmla="*/ 546480 h 926389"/>
              <a:gd name="connsiteX6" fmla="*/ 72272 w 943597"/>
              <a:gd name="connsiteY6" fmla="*/ 869865 h 926389"/>
              <a:gd name="connsiteX7" fmla="*/ 144755 w 943597"/>
              <a:gd name="connsiteY7" fmla="*/ 903319 h 926389"/>
              <a:gd name="connsiteX8" fmla="*/ 139179 w 943597"/>
              <a:gd name="connsiteY8" fmla="*/ 624538 h 926389"/>
              <a:gd name="connsiteX9" fmla="*/ 224362 w 943597"/>
              <a:gd name="connsiteY9" fmla="*/ 464317 h 926389"/>
              <a:gd name="connsiteX10" fmla="*/ 378931 w 943597"/>
              <a:gd name="connsiteY10" fmla="*/ 630114 h 926389"/>
              <a:gd name="connsiteX11" fmla="*/ 429111 w 943597"/>
              <a:gd name="connsiteY11" fmla="*/ 524177 h 926389"/>
              <a:gd name="connsiteX12" fmla="*/ 512745 w 943597"/>
              <a:gd name="connsiteY12" fmla="*/ 535329 h 926389"/>
              <a:gd name="connsiteX13" fmla="*/ 551775 w 943597"/>
              <a:gd name="connsiteY13" fmla="*/ 630114 h 926389"/>
              <a:gd name="connsiteX14" fmla="*/ 794778 w 943597"/>
              <a:gd name="connsiteY14" fmla="*/ 557709 h 926389"/>
              <a:gd name="connsiteX15" fmla="*/ 942067 w 943597"/>
              <a:gd name="connsiteY15" fmla="*/ 387226 h 926389"/>
              <a:gd name="connsiteX16" fmla="*/ 869584 w 943597"/>
              <a:gd name="connsiteY16" fmla="*/ 312304 h 926389"/>
              <a:gd name="connsiteX17" fmla="*/ 836131 w 943597"/>
              <a:gd name="connsiteY17" fmla="*/ 195216 h 926389"/>
              <a:gd name="connsiteX18" fmla="*/ 808253 w 943597"/>
              <a:gd name="connsiteY18" fmla="*/ 66977 h 926389"/>
              <a:gd name="connsiteX19" fmla="*/ 629833 w 943597"/>
              <a:gd name="connsiteY19" fmla="*/ 66977 h 926389"/>
              <a:gd name="connsiteX20" fmla="*/ 161482 w 943597"/>
              <a:gd name="connsiteY20" fmla="*/ 70 h 926389"/>
              <a:gd name="connsiteX0" fmla="*/ 161482 w 964952"/>
              <a:gd name="connsiteY0" fmla="*/ 70 h 926389"/>
              <a:gd name="connsiteX1" fmla="*/ 61121 w 964952"/>
              <a:gd name="connsiteY1" fmla="*/ 55826 h 926389"/>
              <a:gd name="connsiteX2" fmla="*/ 5365 w 964952"/>
              <a:gd name="connsiteY2" fmla="*/ 133885 h 926389"/>
              <a:gd name="connsiteX3" fmla="*/ 5365 w 964952"/>
              <a:gd name="connsiteY3" fmla="*/ 234246 h 926389"/>
              <a:gd name="connsiteX4" fmla="*/ 33243 w 964952"/>
              <a:gd name="connsiteY4" fmla="*/ 384787 h 926389"/>
              <a:gd name="connsiteX5" fmla="*/ 61121 w 964952"/>
              <a:gd name="connsiteY5" fmla="*/ 546480 h 926389"/>
              <a:gd name="connsiteX6" fmla="*/ 72272 w 964952"/>
              <a:gd name="connsiteY6" fmla="*/ 869865 h 926389"/>
              <a:gd name="connsiteX7" fmla="*/ 144755 w 964952"/>
              <a:gd name="connsiteY7" fmla="*/ 903319 h 926389"/>
              <a:gd name="connsiteX8" fmla="*/ 139179 w 964952"/>
              <a:gd name="connsiteY8" fmla="*/ 624538 h 926389"/>
              <a:gd name="connsiteX9" fmla="*/ 224362 w 964952"/>
              <a:gd name="connsiteY9" fmla="*/ 464317 h 926389"/>
              <a:gd name="connsiteX10" fmla="*/ 378931 w 964952"/>
              <a:gd name="connsiteY10" fmla="*/ 630114 h 926389"/>
              <a:gd name="connsiteX11" fmla="*/ 429111 w 964952"/>
              <a:gd name="connsiteY11" fmla="*/ 524177 h 926389"/>
              <a:gd name="connsiteX12" fmla="*/ 512745 w 964952"/>
              <a:gd name="connsiteY12" fmla="*/ 535329 h 926389"/>
              <a:gd name="connsiteX13" fmla="*/ 551775 w 964952"/>
              <a:gd name="connsiteY13" fmla="*/ 630114 h 926389"/>
              <a:gd name="connsiteX14" fmla="*/ 794778 w 964952"/>
              <a:gd name="connsiteY14" fmla="*/ 557709 h 926389"/>
              <a:gd name="connsiteX15" fmla="*/ 942067 w 964952"/>
              <a:gd name="connsiteY15" fmla="*/ 387226 h 926389"/>
              <a:gd name="connsiteX16" fmla="*/ 869584 w 964952"/>
              <a:gd name="connsiteY16" fmla="*/ 312304 h 926389"/>
              <a:gd name="connsiteX17" fmla="*/ 836131 w 964952"/>
              <a:gd name="connsiteY17" fmla="*/ 195216 h 926389"/>
              <a:gd name="connsiteX18" fmla="*/ 808253 w 964952"/>
              <a:gd name="connsiteY18" fmla="*/ 66977 h 926389"/>
              <a:gd name="connsiteX19" fmla="*/ 629833 w 964952"/>
              <a:gd name="connsiteY19" fmla="*/ 66977 h 926389"/>
              <a:gd name="connsiteX20" fmla="*/ 161482 w 964952"/>
              <a:gd name="connsiteY20" fmla="*/ 70 h 926389"/>
              <a:gd name="connsiteX0" fmla="*/ 161482 w 942175"/>
              <a:gd name="connsiteY0" fmla="*/ 70 h 926389"/>
              <a:gd name="connsiteX1" fmla="*/ 61121 w 942175"/>
              <a:gd name="connsiteY1" fmla="*/ 55826 h 926389"/>
              <a:gd name="connsiteX2" fmla="*/ 5365 w 942175"/>
              <a:gd name="connsiteY2" fmla="*/ 133885 h 926389"/>
              <a:gd name="connsiteX3" fmla="*/ 5365 w 942175"/>
              <a:gd name="connsiteY3" fmla="*/ 234246 h 926389"/>
              <a:gd name="connsiteX4" fmla="*/ 33243 w 942175"/>
              <a:gd name="connsiteY4" fmla="*/ 384787 h 926389"/>
              <a:gd name="connsiteX5" fmla="*/ 61121 w 942175"/>
              <a:gd name="connsiteY5" fmla="*/ 546480 h 926389"/>
              <a:gd name="connsiteX6" fmla="*/ 72272 w 942175"/>
              <a:gd name="connsiteY6" fmla="*/ 869865 h 926389"/>
              <a:gd name="connsiteX7" fmla="*/ 144755 w 942175"/>
              <a:gd name="connsiteY7" fmla="*/ 903319 h 926389"/>
              <a:gd name="connsiteX8" fmla="*/ 139179 w 942175"/>
              <a:gd name="connsiteY8" fmla="*/ 624538 h 926389"/>
              <a:gd name="connsiteX9" fmla="*/ 224362 w 942175"/>
              <a:gd name="connsiteY9" fmla="*/ 464317 h 926389"/>
              <a:gd name="connsiteX10" fmla="*/ 378931 w 942175"/>
              <a:gd name="connsiteY10" fmla="*/ 630114 h 926389"/>
              <a:gd name="connsiteX11" fmla="*/ 429111 w 942175"/>
              <a:gd name="connsiteY11" fmla="*/ 524177 h 926389"/>
              <a:gd name="connsiteX12" fmla="*/ 512745 w 942175"/>
              <a:gd name="connsiteY12" fmla="*/ 535329 h 926389"/>
              <a:gd name="connsiteX13" fmla="*/ 551775 w 942175"/>
              <a:gd name="connsiteY13" fmla="*/ 630114 h 926389"/>
              <a:gd name="connsiteX14" fmla="*/ 794778 w 942175"/>
              <a:gd name="connsiteY14" fmla="*/ 557709 h 926389"/>
              <a:gd name="connsiteX15" fmla="*/ 942067 w 942175"/>
              <a:gd name="connsiteY15" fmla="*/ 387226 h 926389"/>
              <a:gd name="connsiteX16" fmla="*/ 869584 w 942175"/>
              <a:gd name="connsiteY16" fmla="*/ 312304 h 926389"/>
              <a:gd name="connsiteX17" fmla="*/ 836131 w 942175"/>
              <a:gd name="connsiteY17" fmla="*/ 195216 h 926389"/>
              <a:gd name="connsiteX18" fmla="*/ 808253 w 942175"/>
              <a:gd name="connsiteY18" fmla="*/ 66977 h 926389"/>
              <a:gd name="connsiteX19" fmla="*/ 629833 w 942175"/>
              <a:gd name="connsiteY19" fmla="*/ 66977 h 926389"/>
              <a:gd name="connsiteX20" fmla="*/ 161482 w 942175"/>
              <a:gd name="connsiteY20" fmla="*/ 70 h 926389"/>
              <a:gd name="connsiteX0" fmla="*/ 161482 w 944315"/>
              <a:gd name="connsiteY0" fmla="*/ 70 h 926389"/>
              <a:gd name="connsiteX1" fmla="*/ 61121 w 944315"/>
              <a:gd name="connsiteY1" fmla="*/ 55826 h 926389"/>
              <a:gd name="connsiteX2" fmla="*/ 5365 w 944315"/>
              <a:gd name="connsiteY2" fmla="*/ 133885 h 926389"/>
              <a:gd name="connsiteX3" fmla="*/ 5365 w 944315"/>
              <a:gd name="connsiteY3" fmla="*/ 234246 h 926389"/>
              <a:gd name="connsiteX4" fmla="*/ 33243 w 944315"/>
              <a:gd name="connsiteY4" fmla="*/ 384787 h 926389"/>
              <a:gd name="connsiteX5" fmla="*/ 61121 w 944315"/>
              <a:gd name="connsiteY5" fmla="*/ 546480 h 926389"/>
              <a:gd name="connsiteX6" fmla="*/ 72272 w 944315"/>
              <a:gd name="connsiteY6" fmla="*/ 869865 h 926389"/>
              <a:gd name="connsiteX7" fmla="*/ 144755 w 944315"/>
              <a:gd name="connsiteY7" fmla="*/ 903319 h 926389"/>
              <a:gd name="connsiteX8" fmla="*/ 139179 w 944315"/>
              <a:gd name="connsiteY8" fmla="*/ 624538 h 926389"/>
              <a:gd name="connsiteX9" fmla="*/ 224362 w 944315"/>
              <a:gd name="connsiteY9" fmla="*/ 464317 h 926389"/>
              <a:gd name="connsiteX10" fmla="*/ 378931 w 944315"/>
              <a:gd name="connsiteY10" fmla="*/ 630114 h 926389"/>
              <a:gd name="connsiteX11" fmla="*/ 429111 w 944315"/>
              <a:gd name="connsiteY11" fmla="*/ 524177 h 926389"/>
              <a:gd name="connsiteX12" fmla="*/ 512745 w 944315"/>
              <a:gd name="connsiteY12" fmla="*/ 535329 h 926389"/>
              <a:gd name="connsiteX13" fmla="*/ 551775 w 944315"/>
              <a:gd name="connsiteY13" fmla="*/ 630114 h 926389"/>
              <a:gd name="connsiteX14" fmla="*/ 775728 w 944315"/>
              <a:gd name="connsiteY14" fmla="*/ 502941 h 926389"/>
              <a:gd name="connsiteX15" fmla="*/ 942067 w 944315"/>
              <a:gd name="connsiteY15" fmla="*/ 387226 h 926389"/>
              <a:gd name="connsiteX16" fmla="*/ 869584 w 944315"/>
              <a:gd name="connsiteY16" fmla="*/ 312304 h 926389"/>
              <a:gd name="connsiteX17" fmla="*/ 836131 w 944315"/>
              <a:gd name="connsiteY17" fmla="*/ 195216 h 926389"/>
              <a:gd name="connsiteX18" fmla="*/ 808253 w 944315"/>
              <a:gd name="connsiteY18" fmla="*/ 66977 h 926389"/>
              <a:gd name="connsiteX19" fmla="*/ 629833 w 944315"/>
              <a:gd name="connsiteY19" fmla="*/ 66977 h 926389"/>
              <a:gd name="connsiteX20" fmla="*/ 161482 w 944315"/>
              <a:gd name="connsiteY20" fmla="*/ 70 h 926389"/>
              <a:gd name="connsiteX0" fmla="*/ 161482 w 944315"/>
              <a:gd name="connsiteY0" fmla="*/ 70 h 926389"/>
              <a:gd name="connsiteX1" fmla="*/ 61121 w 944315"/>
              <a:gd name="connsiteY1" fmla="*/ 55826 h 926389"/>
              <a:gd name="connsiteX2" fmla="*/ 5365 w 944315"/>
              <a:gd name="connsiteY2" fmla="*/ 133885 h 926389"/>
              <a:gd name="connsiteX3" fmla="*/ 5365 w 944315"/>
              <a:gd name="connsiteY3" fmla="*/ 234246 h 926389"/>
              <a:gd name="connsiteX4" fmla="*/ 33243 w 944315"/>
              <a:gd name="connsiteY4" fmla="*/ 384787 h 926389"/>
              <a:gd name="connsiteX5" fmla="*/ 61121 w 944315"/>
              <a:gd name="connsiteY5" fmla="*/ 546480 h 926389"/>
              <a:gd name="connsiteX6" fmla="*/ 72272 w 944315"/>
              <a:gd name="connsiteY6" fmla="*/ 869865 h 926389"/>
              <a:gd name="connsiteX7" fmla="*/ 144755 w 944315"/>
              <a:gd name="connsiteY7" fmla="*/ 903319 h 926389"/>
              <a:gd name="connsiteX8" fmla="*/ 139179 w 944315"/>
              <a:gd name="connsiteY8" fmla="*/ 624538 h 926389"/>
              <a:gd name="connsiteX9" fmla="*/ 224362 w 944315"/>
              <a:gd name="connsiteY9" fmla="*/ 464317 h 926389"/>
              <a:gd name="connsiteX10" fmla="*/ 378931 w 944315"/>
              <a:gd name="connsiteY10" fmla="*/ 630114 h 926389"/>
              <a:gd name="connsiteX11" fmla="*/ 429111 w 944315"/>
              <a:gd name="connsiteY11" fmla="*/ 524177 h 926389"/>
              <a:gd name="connsiteX12" fmla="*/ 512745 w 944315"/>
              <a:gd name="connsiteY12" fmla="*/ 535329 h 926389"/>
              <a:gd name="connsiteX13" fmla="*/ 551775 w 944315"/>
              <a:gd name="connsiteY13" fmla="*/ 630114 h 926389"/>
              <a:gd name="connsiteX14" fmla="*/ 775728 w 944315"/>
              <a:gd name="connsiteY14" fmla="*/ 502941 h 926389"/>
              <a:gd name="connsiteX15" fmla="*/ 942067 w 944315"/>
              <a:gd name="connsiteY15" fmla="*/ 387226 h 926389"/>
              <a:gd name="connsiteX16" fmla="*/ 869584 w 944315"/>
              <a:gd name="connsiteY16" fmla="*/ 312304 h 926389"/>
              <a:gd name="connsiteX17" fmla="*/ 836131 w 944315"/>
              <a:gd name="connsiteY17" fmla="*/ 195216 h 926389"/>
              <a:gd name="connsiteX18" fmla="*/ 808253 w 944315"/>
              <a:gd name="connsiteY18" fmla="*/ 66977 h 926389"/>
              <a:gd name="connsiteX19" fmla="*/ 629833 w 944315"/>
              <a:gd name="connsiteY19" fmla="*/ 66977 h 926389"/>
              <a:gd name="connsiteX20" fmla="*/ 161482 w 944315"/>
              <a:gd name="connsiteY20" fmla="*/ 70 h 926389"/>
              <a:gd name="connsiteX0" fmla="*/ 161482 w 953641"/>
              <a:gd name="connsiteY0" fmla="*/ 70 h 926389"/>
              <a:gd name="connsiteX1" fmla="*/ 61121 w 953641"/>
              <a:gd name="connsiteY1" fmla="*/ 55826 h 926389"/>
              <a:gd name="connsiteX2" fmla="*/ 5365 w 953641"/>
              <a:gd name="connsiteY2" fmla="*/ 133885 h 926389"/>
              <a:gd name="connsiteX3" fmla="*/ 5365 w 953641"/>
              <a:gd name="connsiteY3" fmla="*/ 234246 h 926389"/>
              <a:gd name="connsiteX4" fmla="*/ 33243 w 953641"/>
              <a:gd name="connsiteY4" fmla="*/ 384787 h 926389"/>
              <a:gd name="connsiteX5" fmla="*/ 61121 w 953641"/>
              <a:gd name="connsiteY5" fmla="*/ 546480 h 926389"/>
              <a:gd name="connsiteX6" fmla="*/ 72272 w 953641"/>
              <a:gd name="connsiteY6" fmla="*/ 869865 h 926389"/>
              <a:gd name="connsiteX7" fmla="*/ 144755 w 953641"/>
              <a:gd name="connsiteY7" fmla="*/ 903319 h 926389"/>
              <a:gd name="connsiteX8" fmla="*/ 139179 w 953641"/>
              <a:gd name="connsiteY8" fmla="*/ 624538 h 926389"/>
              <a:gd name="connsiteX9" fmla="*/ 224362 w 953641"/>
              <a:gd name="connsiteY9" fmla="*/ 464317 h 926389"/>
              <a:gd name="connsiteX10" fmla="*/ 378931 w 953641"/>
              <a:gd name="connsiteY10" fmla="*/ 630114 h 926389"/>
              <a:gd name="connsiteX11" fmla="*/ 429111 w 953641"/>
              <a:gd name="connsiteY11" fmla="*/ 524177 h 926389"/>
              <a:gd name="connsiteX12" fmla="*/ 512745 w 953641"/>
              <a:gd name="connsiteY12" fmla="*/ 535329 h 926389"/>
              <a:gd name="connsiteX13" fmla="*/ 551775 w 953641"/>
              <a:gd name="connsiteY13" fmla="*/ 630114 h 926389"/>
              <a:gd name="connsiteX14" fmla="*/ 775728 w 953641"/>
              <a:gd name="connsiteY14" fmla="*/ 502941 h 926389"/>
              <a:gd name="connsiteX15" fmla="*/ 951592 w 953641"/>
              <a:gd name="connsiteY15" fmla="*/ 406276 h 926389"/>
              <a:gd name="connsiteX16" fmla="*/ 869584 w 953641"/>
              <a:gd name="connsiteY16" fmla="*/ 312304 h 926389"/>
              <a:gd name="connsiteX17" fmla="*/ 836131 w 953641"/>
              <a:gd name="connsiteY17" fmla="*/ 195216 h 926389"/>
              <a:gd name="connsiteX18" fmla="*/ 808253 w 953641"/>
              <a:gd name="connsiteY18" fmla="*/ 66977 h 926389"/>
              <a:gd name="connsiteX19" fmla="*/ 629833 w 953641"/>
              <a:gd name="connsiteY19" fmla="*/ 66977 h 926389"/>
              <a:gd name="connsiteX20" fmla="*/ 161482 w 953641"/>
              <a:gd name="connsiteY20" fmla="*/ 70 h 92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3641" h="926389">
                <a:moveTo>
                  <a:pt x="161482" y="70"/>
                </a:moveTo>
                <a:cubicBezTo>
                  <a:pt x="66697" y="-1788"/>
                  <a:pt x="87140" y="33524"/>
                  <a:pt x="61121" y="55826"/>
                </a:cubicBezTo>
                <a:cubicBezTo>
                  <a:pt x="35102" y="78128"/>
                  <a:pt x="14658" y="104148"/>
                  <a:pt x="5365" y="133885"/>
                </a:cubicBezTo>
                <a:cubicBezTo>
                  <a:pt x="-3928" y="163622"/>
                  <a:pt x="719" y="192429"/>
                  <a:pt x="5365" y="234246"/>
                </a:cubicBezTo>
                <a:cubicBezTo>
                  <a:pt x="10011" y="276063"/>
                  <a:pt x="23950" y="332748"/>
                  <a:pt x="33243" y="384787"/>
                </a:cubicBezTo>
                <a:cubicBezTo>
                  <a:pt x="42536" y="436826"/>
                  <a:pt x="54616" y="465634"/>
                  <a:pt x="61121" y="546480"/>
                </a:cubicBezTo>
                <a:cubicBezTo>
                  <a:pt x="67626" y="627326"/>
                  <a:pt x="58333" y="810392"/>
                  <a:pt x="72272" y="869865"/>
                </a:cubicBezTo>
                <a:cubicBezTo>
                  <a:pt x="86211" y="929338"/>
                  <a:pt x="133604" y="944207"/>
                  <a:pt x="144755" y="903319"/>
                </a:cubicBezTo>
                <a:cubicBezTo>
                  <a:pt x="155906" y="862431"/>
                  <a:pt x="125911" y="697705"/>
                  <a:pt x="139179" y="624538"/>
                </a:cubicBezTo>
                <a:cubicBezTo>
                  <a:pt x="152447" y="551371"/>
                  <a:pt x="184403" y="463388"/>
                  <a:pt x="224362" y="464317"/>
                </a:cubicBezTo>
                <a:cubicBezTo>
                  <a:pt x="264321" y="465246"/>
                  <a:pt x="344806" y="620137"/>
                  <a:pt x="378931" y="630114"/>
                </a:cubicBezTo>
                <a:cubicBezTo>
                  <a:pt x="413056" y="640091"/>
                  <a:pt x="406809" y="539974"/>
                  <a:pt x="429111" y="524177"/>
                </a:cubicBezTo>
                <a:cubicBezTo>
                  <a:pt x="451413" y="508380"/>
                  <a:pt x="492301" y="517673"/>
                  <a:pt x="512745" y="535329"/>
                </a:cubicBezTo>
                <a:cubicBezTo>
                  <a:pt x="533189" y="552985"/>
                  <a:pt x="507945" y="635512"/>
                  <a:pt x="551775" y="630114"/>
                </a:cubicBezTo>
                <a:cubicBezTo>
                  <a:pt x="595605" y="624716"/>
                  <a:pt x="709092" y="540247"/>
                  <a:pt x="775728" y="502941"/>
                </a:cubicBezTo>
                <a:cubicBezTo>
                  <a:pt x="842364" y="465635"/>
                  <a:pt x="935949" y="438049"/>
                  <a:pt x="951592" y="406276"/>
                </a:cubicBezTo>
                <a:cubicBezTo>
                  <a:pt x="967235" y="374503"/>
                  <a:pt x="888827" y="347481"/>
                  <a:pt x="869584" y="312304"/>
                </a:cubicBezTo>
                <a:cubicBezTo>
                  <a:pt x="850341" y="277127"/>
                  <a:pt x="846353" y="236104"/>
                  <a:pt x="836131" y="195216"/>
                </a:cubicBezTo>
                <a:cubicBezTo>
                  <a:pt x="825909" y="154328"/>
                  <a:pt x="842636" y="88350"/>
                  <a:pt x="808253" y="66977"/>
                </a:cubicBezTo>
                <a:cubicBezTo>
                  <a:pt x="773870" y="45604"/>
                  <a:pt x="737628" y="78128"/>
                  <a:pt x="629833" y="66977"/>
                </a:cubicBezTo>
                <a:cubicBezTo>
                  <a:pt x="522038" y="55826"/>
                  <a:pt x="256267" y="1928"/>
                  <a:pt x="161482" y="70"/>
                </a:cubicBezTo>
                <a:close/>
              </a:path>
            </a:pathLst>
          </a:custGeom>
          <a:solidFill>
            <a:srgbClr val="C00000">
              <a:alpha val="5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6" name="Oval 34">
            <a:extLst>
              <a:ext uri="{FF2B5EF4-FFF2-40B4-BE49-F238E27FC236}">
                <a16:creationId xmlns:a16="http://schemas.microsoft.com/office/drawing/2014/main" id="{6F4B51C1-513D-8042-8602-50111D04D50C}"/>
              </a:ext>
            </a:extLst>
          </p:cNvPr>
          <p:cNvSpPr/>
          <p:nvPr/>
        </p:nvSpPr>
        <p:spPr>
          <a:xfrm>
            <a:off x="4013992" y="3813031"/>
            <a:ext cx="225425" cy="227012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Oval 35">
            <a:extLst>
              <a:ext uri="{FF2B5EF4-FFF2-40B4-BE49-F238E27FC236}">
                <a16:creationId xmlns:a16="http://schemas.microsoft.com/office/drawing/2014/main" id="{2F3D61A7-5DBE-E34B-8E41-39FB9900C853}"/>
              </a:ext>
            </a:extLst>
          </p:cNvPr>
          <p:cNvSpPr/>
          <p:nvPr/>
        </p:nvSpPr>
        <p:spPr>
          <a:xfrm>
            <a:off x="4013992" y="5230668"/>
            <a:ext cx="225425" cy="227013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Oval 36">
            <a:extLst>
              <a:ext uri="{FF2B5EF4-FFF2-40B4-BE49-F238E27FC236}">
                <a16:creationId xmlns:a16="http://schemas.microsoft.com/office/drawing/2014/main" id="{42EB7B25-1F89-A440-BD03-90DE80A60451}"/>
              </a:ext>
            </a:extLst>
          </p:cNvPr>
          <p:cNvSpPr/>
          <p:nvPr/>
        </p:nvSpPr>
        <p:spPr>
          <a:xfrm>
            <a:off x="5136354" y="5237018"/>
            <a:ext cx="225425" cy="227013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Oval 37">
            <a:extLst>
              <a:ext uri="{FF2B5EF4-FFF2-40B4-BE49-F238E27FC236}">
                <a16:creationId xmlns:a16="http://schemas.microsoft.com/office/drawing/2014/main" id="{CEC339A7-CEC7-9E45-91CB-2246BF5B217C}"/>
              </a:ext>
            </a:extLst>
          </p:cNvPr>
          <p:cNvSpPr/>
          <p:nvPr/>
        </p:nvSpPr>
        <p:spPr>
          <a:xfrm>
            <a:off x="5114129" y="3813031"/>
            <a:ext cx="225425" cy="227012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0" name="Oval 39">
            <a:extLst>
              <a:ext uri="{FF2B5EF4-FFF2-40B4-BE49-F238E27FC236}">
                <a16:creationId xmlns:a16="http://schemas.microsoft.com/office/drawing/2014/main" id="{787DFF87-5697-FA4D-B40E-8ABC68606228}"/>
              </a:ext>
            </a:extLst>
          </p:cNvPr>
          <p:cNvSpPr/>
          <p:nvPr/>
        </p:nvSpPr>
        <p:spPr>
          <a:xfrm>
            <a:off x="4544217" y="4279756"/>
            <a:ext cx="225425" cy="2254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1" name="组合 117">
            <a:extLst>
              <a:ext uri="{FF2B5EF4-FFF2-40B4-BE49-F238E27FC236}">
                <a16:creationId xmlns:a16="http://schemas.microsoft.com/office/drawing/2014/main" id="{B7399AA9-9D94-C84C-A943-F0C78C553A41}"/>
              </a:ext>
            </a:extLst>
          </p:cNvPr>
          <p:cNvGrpSpPr>
            <a:grpSpLocks/>
          </p:cNvGrpSpPr>
          <p:nvPr/>
        </p:nvGrpSpPr>
        <p:grpSpPr bwMode="auto">
          <a:xfrm>
            <a:off x="4531517" y="4706793"/>
            <a:ext cx="942975" cy="1063625"/>
            <a:chOff x="9283216" y="5295683"/>
            <a:chExt cx="943696" cy="1064314"/>
          </a:xfrm>
        </p:grpSpPr>
        <p:sp>
          <p:nvSpPr>
            <p:cNvPr id="102" name="Oval 40">
              <a:extLst>
                <a:ext uri="{FF2B5EF4-FFF2-40B4-BE49-F238E27FC236}">
                  <a16:creationId xmlns:a16="http://schemas.microsoft.com/office/drawing/2014/main" id="{CDAF0B5E-9696-354B-BC95-C926F25F8246}"/>
                </a:ext>
              </a:extLst>
            </p:cNvPr>
            <p:cNvSpPr/>
            <p:nvPr/>
          </p:nvSpPr>
          <p:spPr>
            <a:xfrm>
              <a:off x="9588249" y="5540316"/>
              <a:ext cx="224008" cy="22716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" name="Picture 41">
              <a:extLst>
                <a:ext uri="{FF2B5EF4-FFF2-40B4-BE49-F238E27FC236}">
                  <a16:creationId xmlns:a16="http://schemas.microsoft.com/office/drawing/2014/main" id="{FE8836D9-5D3F-344C-8438-DF1442FE4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3216" y="5295683"/>
              <a:ext cx="943696" cy="1064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4" name="TextBox 36">
            <a:extLst>
              <a:ext uri="{FF2B5EF4-FFF2-40B4-BE49-F238E27FC236}">
                <a16:creationId xmlns:a16="http://schemas.microsoft.com/office/drawing/2014/main" id="{0AA6A24B-05ED-3E48-9B07-9A24A9FC4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4567" y="4286106"/>
            <a:ext cx="15525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latin typeface="Calibri" pitchFamily="34" charset="0"/>
              </a:rPr>
              <a:t>Optional click </a:t>
            </a:r>
          </a:p>
          <a:p>
            <a:pPr algn="ctr"/>
            <a:r>
              <a:rPr lang="en-US" altLang="zh-CN">
                <a:solidFill>
                  <a:srgbClr val="FF0000"/>
                </a:solidFill>
                <a:latin typeface="Calibri" pitchFamily="34" charset="0"/>
              </a:rPr>
              <a:t>for refinement</a:t>
            </a:r>
          </a:p>
        </p:txBody>
      </p:sp>
      <p:cxnSp>
        <p:nvCxnSpPr>
          <p:cNvPr id="105" name="Straight Arrow Connector 39">
            <a:extLst>
              <a:ext uri="{FF2B5EF4-FFF2-40B4-BE49-F238E27FC236}">
                <a16:creationId xmlns:a16="http://schemas.microsoft.com/office/drawing/2014/main" id="{AB408AF2-FD37-D54C-AA98-ACF02A86C027}"/>
              </a:ext>
            </a:extLst>
          </p:cNvPr>
          <p:cNvCxnSpPr/>
          <p:nvPr/>
        </p:nvCxnSpPr>
        <p:spPr>
          <a:xfrm>
            <a:off x="2271059" y="4965556"/>
            <a:ext cx="15144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12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F89086-1337-C343-852D-F0FB50C23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6756718" cy="4618383"/>
          </a:xfrm>
        </p:spPr>
        <p:txBody>
          <a:bodyPr/>
          <a:lstStyle/>
          <a:p>
            <a:r>
              <a:rPr lang="en-US" altLang="zh-CN" dirty="0"/>
              <a:t>Observation</a:t>
            </a:r>
          </a:p>
          <a:p>
            <a:pPr lvl="1"/>
            <a:r>
              <a:rPr lang="en-US" altLang="zh-CN" dirty="0"/>
              <a:t>IOG is more effective than extreme points across different backbone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7F3F8-4669-A84B-89B0-19B040F937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9E7613-982D-6B48-BBDC-E0696E85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IOG vs. Extreme Clicks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3A6BD78-9FD1-024C-B02D-F3C52509D8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380" y="2403475"/>
            <a:ext cx="35210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线箭头连接符 41">
            <a:extLst>
              <a:ext uri="{FF2B5EF4-FFF2-40B4-BE49-F238E27FC236}">
                <a16:creationId xmlns:a16="http://schemas.microsoft.com/office/drawing/2014/main" id="{5217CB5E-4DBB-554A-9324-B97C186E528B}"/>
              </a:ext>
            </a:extLst>
          </p:cNvPr>
          <p:cNvCxnSpPr/>
          <p:nvPr/>
        </p:nvCxnSpPr>
        <p:spPr>
          <a:xfrm flipV="1">
            <a:off x="8598333" y="3857154"/>
            <a:ext cx="741362" cy="2889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线箭头连接符 41">
            <a:extLst>
              <a:ext uri="{FF2B5EF4-FFF2-40B4-BE49-F238E27FC236}">
                <a16:creationId xmlns:a16="http://schemas.microsoft.com/office/drawing/2014/main" id="{B9EC4158-5FFA-3A40-8408-9AE6A75EC03E}"/>
              </a:ext>
            </a:extLst>
          </p:cNvPr>
          <p:cNvCxnSpPr/>
          <p:nvPr/>
        </p:nvCxnSpPr>
        <p:spPr>
          <a:xfrm flipV="1">
            <a:off x="8669770" y="4448175"/>
            <a:ext cx="544513" cy="261938"/>
          </a:xfrm>
          <a:prstGeom prst="straightConnector1">
            <a:avLst/>
          </a:prstGeom>
          <a:ln w="57150">
            <a:solidFill>
              <a:srgbClr val="005BAC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8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5EE55-0A9E-9644-BDB4-CE37394556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626D38-B611-C444-8160-A2FB7714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dirty="0"/>
              <a:t>Fully </a:t>
            </a:r>
            <a:r>
              <a:rPr lang="en-US" altLang="zh-CN" dirty="0"/>
              <a:t>Convolutional</a:t>
            </a:r>
            <a:r>
              <a:rPr 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FAB12B-6D22-C243-A655-62B1F5A23F13}"/>
              </a:ext>
            </a:extLst>
          </p:cNvPr>
          <p:cNvGrpSpPr/>
          <p:nvPr/>
        </p:nvGrpSpPr>
        <p:grpSpPr>
          <a:xfrm>
            <a:off x="481543" y="1452916"/>
            <a:ext cx="8637344" cy="4905336"/>
            <a:chOff x="331356" y="539691"/>
            <a:chExt cx="6123435" cy="3477632"/>
          </a:xfrm>
        </p:grpSpPr>
        <p:pic>
          <p:nvPicPr>
            <p:cNvPr id="9" name="Picture 1" descr="C:\Users\yunchao\AppData\Roaming\Tencent\Users\451268017\QQ\WinTemp\RichOle\NCU}B`O7C({P{B%YF]%POXT.png">
              <a:extLst>
                <a:ext uri="{FF2B5EF4-FFF2-40B4-BE49-F238E27FC236}">
                  <a16:creationId xmlns:a16="http://schemas.microsoft.com/office/drawing/2014/main" id="{BFBF036C-831E-614C-B5D2-7C60E745D38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56" y="539691"/>
              <a:ext cx="1170032" cy="2539065"/>
            </a:xfrm>
            <a:prstGeom prst="rect">
              <a:avLst/>
            </a:prstGeom>
            <a:noFill/>
            <a:ln w="19050">
              <a:solidFill>
                <a:sysClr val="window" lastClr="FFFFFF"/>
              </a:solidFill>
            </a:ln>
            <a:scene3d>
              <a:camera prst="isometricOffAxis1Right">
                <a:rot lat="3600000" lon="192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6B270C3-0D7F-E348-AE77-0DCA8719832C}"/>
                </a:ext>
              </a:extLst>
            </p:cNvPr>
            <p:cNvSpPr/>
            <p:nvPr/>
          </p:nvSpPr>
          <p:spPr>
            <a:xfrm>
              <a:off x="880844" y="1109368"/>
              <a:ext cx="739177" cy="1633832"/>
            </a:xfrm>
            <a:prstGeom prst="cube">
              <a:avLst>
                <a:gd name="adj" fmla="val 89732"/>
              </a:avLst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5558C0F8-8E1D-8947-9FBC-CD966815B8B7}"/>
                </a:ext>
              </a:extLst>
            </p:cNvPr>
            <p:cNvSpPr/>
            <p:nvPr/>
          </p:nvSpPr>
          <p:spPr>
            <a:xfrm>
              <a:off x="1014555" y="1141837"/>
              <a:ext cx="739177" cy="1633832"/>
            </a:xfrm>
            <a:prstGeom prst="cube">
              <a:avLst>
                <a:gd name="adj" fmla="val 89732"/>
              </a:avLst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339529D6-F509-6E4F-8E6B-C2792FD75E04}"/>
                </a:ext>
              </a:extLst>
            </p:cNvPr>
            <p:cNvSpPr/>
            <p:nvPr/>
          </p:nvSpPr>
          <p:spPr>
            <a:xfrm>
              <a:off x="1144129" y="1179587"/>
              <a:ext cx="739177" cy="1633832"/>
            </a:xfrm>
            <a:prstGeom prst="cube">
              <a:avLst>
                <a:gd name="adj" fmla="val 89732"/>
              </a:avLst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4DBF08EF-30E4-6F4B-ADDB-CACD6820906C}"/>
                </a:ext>
              </a:extLst>
            </p:cNvPr>
            <p:cNvSpPr/>
            <p:nvPr/>
          </p:nvSpPr>
          <p:spPr>
            <a:xfrm>
              <a:off x="1501916" y="1753299"/>
              <a:ext cx="461601" cy="841068"/>
            </a:xfrm>
            <a:prstGeom prst="cube">
              <a:avLst>
                <a:gd name="adj" fmla="val 69955"/>
              </a:avLst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A331B7C6-56C4-2E4E-8ECA-0F37CB3C9F60}"/>
                </a:ext>
              </a:extLst>
            </p:cNvPr>
            <p:cNvSpPr/>
            <p:nvPr/>
          </p:nvSpPr>
          <p:spPr>
            <a:xfrm>
              <a:off x="1732716" y="1799437"/>
              <a:ext cx="461601" cy="841068"/>
            </a:xfrm>
            <a:prstGeom prst="cube">
              <a:avLst>
                <a:gd name="adj" fmla="val 69955"/>
              </a:avLst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1834586A-22DA-014B-AD12-C56B7B7C9680}"/>
                </a:ext>
              </a:extLst>
            </p:cNvPr>
            <p:cNvSpPr/>
            <p:nvPr/>
          </p:nvSpPr>
          <p:spPr>
            <a:xfrm>
              <a:off x="1931851" y="1832995"/>
              <a:ext cx="461601" cy="841068"/>
            </a:xfrm>
            <a:prstGeom prst="cube">
              <a:avLst>
                <a:gd name="adj" fmla="val 69955"/>
              </a:avLst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9874B846-D303-9C48-8093-E467B71A5908}"/>
                </a:ext>
              </a:extLst>
            </p:cNvPr>
            <p:cNvSpPr/>
            <p:nvPr/>
          </p:nvSpPr>
          <p:spPr>
            <a:xfrm>
              <a:off x="2536065" y="2174772"/>
              <a:ext cx="660266" cy="513899"/>
            </a:xfrm>
            <a:prstGeom prst="cube">
              <a:avLst>
                <a:gd name="adj" fmla="val 41321"/>
              </a:avLst>
            </a:prstGeom>
            <a:solidFill>
              <a:srgbClr val="1F497D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6828F848-E9E7-754D-9937-DC40FAE72414}"/>
                </a:ext>
              </a:extLst>
            </p:cNvPr>
            <p:cNvSpPr/>
            <p:nvPr/>
          </p:nvSpPr>
          <p:spPr>
            <a:xfrm>
              <a:off x="3326028" y="2320493"/>
              <a:ext cx="660266" cy="513899"/>
            </a:xfrm>
            <a:prstGeom prst="cube">
              <a:avLst>
                <a:gd name="adj" fmla="val 41321"/>
              </a:avLst>
            </a:prstGeom>
            <a:solidFill>
              <a:srgbClr val="1F497D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AD575E9F-1AE7-4C4B-9DE9-FFE2D4766EA8}"/>
                </a:ext>
              </a:extLst>
            </p:cNvPr>
            <p:cNvSpPr/>
            <p:nvPr/>
          </p:nvSpPr>
          <p:spPr>
            <a:xfrm>
              <a:off x="4148318" y="2191550"/>
              <a:ext cx="461601" cy="841068"/>
            </a:xfrm>
            <a:prstGeom prst="cube">
              <a:avLst>
                <a:gd name="adj" fmla="val 69955"/>
              </a:avLst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987365C-5256-714A-9E72-EA0271163ED8}"/>
                </a:ext>
              </a:extLst>
            </p:cNvPr>
            <p:cNvSpPr/>
            <p:nvPr/>
          </p:nvSpPr>
          <p:spPr>
            <a:xfrm>
              <a:off x="4363285" y="2237688"/>
              <a:ext cx="461601" cy="841068"/>
            </a:xfrm>
            <a:prstGeom prst="cube">
              <a:avLst>
                <a:gd name="adj" fmla="val 69955"/>
              </a:avLst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0C3543C-6594-0048-9DB2-02576004B529}"/>
                </a:ext>
              </a:extLst>
            </p:cNvPr>
            <p:cNvSpPr/>
            <p:nvPr/>
          </p:nvSpPr>
          <p:spPr>
            <a:xfrm>
              <a:off x="4578253" y="2279635"/>
              <a:ext cx="461601" cy="841068"/>
            </a:xfrm>
            <a:prstGeom prst="cube">
              <a:avLst>
                <a:gd name="adj" fmla="val 69955"/>
              </a:avLst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184CC7-2FC9-FB42-B112-DCC1A8304BBF}"/>
                </a:ext>
              </a:extLst>
            </p:cNvPr>
            <p:cNvSpPr txBox="1"/>
            <p:nvPr/>
          </p:nvSpPr>
          <p:spPr>
            <a:xfrm rot="767802">
              <a:off x="2332676" y="2201613"/>
              <a:ext cx="2904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233616-5BDE-204B-81C2-B11C1A3FCEB3}"/>
                </a:ext>
              </a:extLst>
            </p:cNvPr>
            <p:cNvSpPr txBox="1"/>
            <p:nvPr/>
          </p:nvSpPr>
          <p:spPr>
            <a:xfrm rot="646766">
              <a:off x="3923316" y="2507507"/>
              <a:ext cx="2904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2307B1-79B5-4543-ADF1-D3FE63836372}"/>
                </a:ext>
              </a:extLst>
            </p:cNvPr>
            <p:cNvSpPr txBox="1"/>
            <p:nvPr/>
          </p:nvSpPr>
          <p:spPr>
            <a:xfrm rot="620922">
              <a:off x="3124337" y="2357550"/>
              <a:ext cx="2904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281AD937-DDE4-6F41-9C78-3CDB8CBB0D39}"/>
                </a:ext>
              </a:extLst>
            </p:cNvPr>
            <p:cNvSpPr/>
            <p:nvPr/>
          </p:nvSpPr>
          <p:spPr>
            <a:xfrm>
              <a:off x="4844973" y="1757566"/>
              <a:ext cx="739177" cy="1633832"/>
            </a:xfrm>
            <a:prstGeom prst="cube">
              <a:avLst>
                <a:gd name="adj" fmla="val 89732"/>
              </a:avLst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15EE028C-F635-064C-80B8-955BE669231B}"/>
                </a:ext>
              </a:extLst>
            </p:cNvPr>
            <p:cNvSpPr/>
            <p:nvPr/>
          </p:nvSpPr>
          <p:spPr>
            <a:xfrm>
              <a:off x="4978684" y="1790035"/>
              <a:ext cx="739177" cy="1633832"/>
            </a:xfrm>
            <a:prstGeom prst="cube">
              <a:avLst>
                <a:gd name="adj" fmla="val 89732"/>
              </a:avLst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13843E55-BAB8-8849-A721-019AFF01DD16}"/>
                </a:ext>
              </a:extLst>
            </p:cNvPr>
            <p:cNvSpPr/>
            <p:nvPr/>
          </p:nvSpPr>
          <p:spPr>
            <a:xfrm>
              <a:off x="5108258" y="1827785"/>
              <a:ext cx="739177" cy="1633832"/>
            </a:xfrm>
            <a:prstGeom prst="cube">
              <a:avLst>
                <a:gd name="adj" fmla="val 89732"/>
              </a:avLst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1775809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Picture 2" descr="C:\Users\yunchao\AppData\Roaming\Tencent\Users\451268017\QQ\WinTemp\RichOle\`XK(7}_TMT85P)BP4S~([GA.png">
              <a:extLst>
                <a:ext uri="{FF2B5EF4-FFF2-40B4-BE49-F238E27FC236}">
                  <a16:creationId xmlns:a16="http://schemas.microsoft.com/office/drawing/2014/main" id="{2EFADD5E-566F-3540-825E-196B0973398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735" y="1469077"/>
              <a:ext cx="1138056" cy="2548246"/>
            </a:xfrm>
            <a:prstGeom prst="rect">
              <a:avLst/>
            </a:prstGeom>
            <a:noFill/>
            <a:ln w="19050">
              <a:solidFill>
                <a:sysClr val="window" lastClr="FFFFFF"/>
              </a:solidFill>
            </a:ln>
            <a:scene3d>
              <a:camera prst="isometricOffAxis1Right">
                <a:rot lat="3600000" lon="192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6EEDA-C7B1-4247-8333-BB1D6D99557C}"/>
              </a:ext>
            </a:extLst>
          </p:cNvPr>
          <p:cNvGrpSpPr/>
          <p:nvPr/>
        </p:nvGrpSpPr>
        <p:grpSpPr>
          <a:xfrm>
            <a:off x="9125669" y="1241382"/>
            <a:ext cx="3023649" cy="2517406"/>
            <a:chOff x="9125669" y="1241382"/>
            <a:chExt cx="3023649" cy="251740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CEC262F-C1CB-384E-885C-AA8577F03405}"/>
                </a:ext>
              </a:extLst>
            </p:cNvPr>
            <p:cNvGrpSpPr/>
            <p:nvPr/>
          </p:nvGrpSpPr>
          <p:grpSpPr>
            <a:xfrm>
              <a:off x="9125669" y="1428237"/>
              <a:ext cx="3023649" cy="2330551"/>
              <a:chOff x="9125669" y="1428237"/>
              <a:chExt cx="3023649" cy="2330551"/>
            </a:xfrm>
          </p:grpSpPr>
          <p:pic>
            <p:nvPicPr>
              <p:cNvPr id="32" name="Picture 31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909EE841-3B82-3540-AF2E-B1F484F12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125669" y="1428237"/>
                <a:ext cx="3023649" cy="2328363"/>
              </a:xfrm>
              <a:prstGeom prst="rect">
                <a:avLst/>
              </a:prstGeom>
            </p:spPr>
          </p:pic>
          <p:sp>
            <p:nvSpPr>
              <p:cNvPr id="33" name="文本框 20">
                <a:extLst>
                  <a:ext uri="{FF2B5EF4-FFF2-40B4-BE49-F238E27FC236}">
                    <a16:creationId xmlns:a16="http://schemas.microsoft.com/office/drawing/2014/main" id="{C843D75E-221B-3342-919A-D1F136364E97}"/>
                  </a:ext>
                </a:extLst>
              </p:cNvPr>
              <p:cNvSpPr txBox="1"/>
              <p:nvPr/>
            </p:nvSpPr>
            <p:spPr>
              <a:xfrm>
                <a:off x="9265654" y="3389457"/>
                <a:ext cx="265159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  <a:rtl val="0"/>
                  </a:rPr>
                  <a:t>Convolutional</a:t>
                </a: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  <a:rtl val="0"/>
                  </a:rPr>
                  <a:t>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  <a:rtl val="0"/>
                  </a:rPr>
                  <a:t>operation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30" name="文本框 20">
              <a:extLst>
                <a:ext uri="{FF2B5EF4-FFF2-40B4-BE49-F238E27FC236}">
                  <a16:creationId xmlns:a16="http://schemas.microsoft.com/office/drawing/2014/main" id="{5A62DB05-ED63-4B43-ACE7-51217422D061}"/>
                </a:ext>
              </a:extLst>
            </p:cNvPr>
            <p:cNvSpPr txBox="1"/>
            <p:nvPr/>
          </p:nvSpPr>
          <p:spPr>
            <a:xfrm>
              <a:off x="9526851" y="1241383"/>
              <a:ext cx="76014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input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endParaRPr>
            </a:p>
          </p:txBody>
        </p:sp>
        <p:sp>
          <p:nvSpPr>
            <p:cNvPr id="31" name="文本框 20">
              <a:extLst>
                <a:ext uri="{FF2B5EF4-FFF2-40B4-BE49-F238E27FC236}">
                  <a16:creationId xmlns:a16="http://schemas.microsoft.com/office/drawing/2014/main" id="{9864A7FB-7114-614D-9CE4-E9C7D67C0784}"/>
                </a:ext>
              </a:extLst>
            </p:cNvPr>
            <p:cNvSpPr txBox="1"/>
            <p:nvPr/>
          </p:nvSpPr>
          <p:spPr>
            <a:xfrm>
              <a:off x="11013271" y="1241382"/>
              <a:ext cx="97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output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3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F89086-1337-C343-852D-F0FB50C23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6756718" cy="4618383"/>
          </a:xfrm>
        </p:spPr>
        <p:txBody>
          <a:bodyPr/>
          <a:lstStyle/>
          <a:p>
            <a:r>
              <a:rPr lang="en-US" altLang="zh-CN" dirty="0"/>
              <a:t>Observation</a:t>
            </a:r>
          </a:p>
          <a:p>
            <a:pPr lvl="1"/>
            <a:r>
              <a:rPr lang="en-US" altLang="zh-CN" dirty="0"/>
              <a:t>IOG is more effective than extreme points across different backbone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Using a coarse-to-fine network structure further improves the performance</a:t>
            </a:r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7F3F8-4669-A84B-89B0-19B040F937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9E7613-982D-6B48-BBDC-E0696E85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IOG vs. Extreme Clicks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6285E3F-BBA4-F94A-B443-EA0002A263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1034" y="2440420"/>
            <a:ext cx="35210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线箭头连接符 41">
            <a:extLst>
              <a:ext uri="{FF2B5EF4-FFF2-40B4-BE49-F238E27FC236}">
                <a16:creationId xmlns:a16="http://schemas.microsoft.com/office/drawing/2014/main" id="{81658BF7-DE96-E642-8C8F-257F12B0D695}"/>
              </a:ext>
            </a:extLst>
          </p:cNvPr>
          <p:cNvCxnSpPr/>
          <p:nvPr/>
        </p:nvCxnSpPr>
        <p:spPr>
          <a:xfrm flipV="1">
            <a:off x="9515871" y="3191308"/>
            <a:ext cx="0" cy="6858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线箭头连接符 41">
            <a:extLst>
              <a:ext uri="{FF2B5EF4-FFF2-40B4-BE49-F238E27FC236}">
                <a16:creationId xmlns:a16="http://schemas.microsoft.com/office/drawing/2014/main" id="{1F3A43E4-6FAE-BD40-ACDF-E333E771BAFA}"/>
              </a:ext>
            </a:extLst>
          </p:cNvPr>
          <p:cNvCxnSpPr/>
          <p:nvPr/>
        </p:nvCxnSpPr>
        <p:spPr>
          <a:xfrm flipV="1">
            <a:off x="9515871" y="3191308"/>
            <a:ext cx="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CDEA76-3D3F-1342-BBEE-7BE563BD93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CD5BCA-0ED2-074F-8346-ECA1BC0B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with SOTA</a:t>
            </a:r>
            <a:endParaRPr lang="en-US" dirty="0"/>
          </a:p>
        </p:txBody>
      </p:sp>
      <p:grpSp>
        <p:nvGrpSpPr>
          <p:cNvPr id="5" name="组合 11">
            <a:extLst>
              <a:ext uri="{FF2B5EF4-FFF2-40B4-BE49-F238E27FC236}">
                <a16:creationId xmlns:a16="http://schemas.microsoft.com/office/drawing/2014/main" id="{4832EB44-52FD-5542-9EC9-2E2EEA62D451}"/>
              </a:ext>
            </a:extLst>
          </p:cNvPr>
          <p:cNvGrpSpPr/>
          <p:nvPr/>
        </p:nvGrpSpPr>
        <p:grpSpPr>
          <a:xfrm>
            <a:off x="321927" y="1432069"/>
            <a:ext cx="11569701" cy="4724626"/>
            <a:chOff x="506412" y="1690688"/>
            <a:chExt cx="11569701" cy="4724626"/>
          </a:xfrm>
        </p:grpSpPr>
        <p:graphicFrame>
          <p:nvGraphicFramePr>
            <p:cNvPr id="6" name="图表 14">
              <a:extLst>
                <a:ext uri="{FF2B5EF4-FFF2-40B4-BE49-F238E27FC236}">
                  <a16:creationId xmlns:a16="http://schemas.microsoft.com/office/drawing/2014/main" id="{81D770F7-39E9-5A45-AEB4-1A7AD64511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73930120"/>
                </p:ext>
              </p:extLst>
            </p:nvPr>
          </p:nvGraphicFramePr>
          <p:xfrm>
            <a:off x="506412" y="1690688"/>
            <a:ext cx="11569701" cy="47246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D88B205B-7EFC-AA4F-9B73-C923388D929A}"/>
                </a:ext>
              </a:extLst>
            </p:cNvPr>
            <p:cNvSpPr/>
            <p:nvPr/>
          </p:nvSpPr>
          <p:spPr>
            <a:xfrm>
              <a:off x="9366393" y="5764214"/>
              <a:ext cx="2654300" cy="51189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8" name="直接连接符 9">
            <a:extLst>
              <a:ext uri="{FF2B5EF4-FFF2-40B4-BE49-F238E27FC236}">
                <a16:creationId xmlns:a16="http://schemas.microsoft.com/office/drawing/2014/main" id="{AA1E87CA-B8CD-2349-97AD-E50B96186BE5}"/>
              </a:ext>
            </a:extLst>
          </p:cNvPr>
          <p:cNvCxnSpPr/>
          <p:nvPr/>
        </p:nvCxnSpPr>
        <p:spPr>
          <a:xfrm flipH="1">
            <a:off x="1018840" y="2115773"/>
            <a:ext cx="10482263" cy="0"/>
          </a:xfrm>
          <a:prstGeom prst="line">
            <a:avLst/>
          </a:prstGeom>
          <a:noFill/>
          <a:ln w="22225" cap="flat" cmpd="sng" algn="ctr">
            <a:solidFill>
              <a:srgbClr val="ED7D31"/>
            </a:solidFill>
            <a:prstDash val="dash"/>
            <a:miter lim="800000"/>
          </a:ln>
          <a:effectLst/>
        </p:spPr>
      </p:cxnSp>
      <p:cxnSp>
        <p:nvCxnSpPr>
          <p:cNvPr id="9" name="直接连接符 6">
            <a:extLst>
              <a:ext uri="{FF2B5EF4-FFF2-40B4-BE49-F238E27FC236}">
                <a16:creationId xmlns:a16="http://schemas.microsoft.com/office/drawing/2014/main" id="{C3921CF7-16E5-C642-8AF5-F774C2889517}"/>
              </a:ext>
            </a:extLst>
          </p:cNvPr>
          <p:cNvCxnSpPr>
            <a:cxnSpLocks/>
          </p:cNvCxnSpPr>
          <p:nvPr/>
        </p:nvCxnSpPr>
        <p:spPr>
          <a:xfrm flipH="1">
            <a:off x="1018840" y="2254318"/>
            <a:ext cx="10115846" cy="0"/>
          </a:xfrm>
          <a:prstGeom prst="line">
            <a:avLst/>
          </a:prstGeom>
          <a:noFill/>
          <a:ln w="22225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01892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99C07-A068-F840-8816-E03AEEF19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Our IOG performs well even on </a:t>
            </a:r>
            <a:r>
              <a:rPr lang="en-US" altLang="zh-CN" b="1" i="1" dirty="0">
                <a:solidFill>
                  <a:srgbClr val="7030A0"/>
                </a:solidFill>
              </a:rPr>
              <a:t>unseen</a:t>
            </a:r>
            <a:r>
              <a:rPr lang="en-US" altLang="zh-CN" dirty="0"/>
              <a:t> categories</a:t>
            </a:r>
          </a:p>
          <a:p>
            <a:r>
              <a:rPr lang="en-US" altLang="zh-CN" dirty="0"/>
              <a:t>Performs well across different domain even </a:t>
            </a:r>
            <a:r>
              <a:rPr lang="en-US" altLang="zh-CN" dirty="0">
                <a:solidFill>
                  <a:srgbClr val="FF0000"/>
                </a:solidFill>
              </a:rPr>
              <a:t>without </a:t>
            </a:r>
            <a:r>
              <a:rPr lang="en-US" altLang="zh-CN" dirty="0"/>
              <a:t>fine-tuning</a:t>
            </a:r>
          </a:p>
          <a:p>
            <a:r>
              <a:rPr lang="en-US" altLang="zh-CN" dirty="0"/>
              <a:t>Can be further improved using 10% domain data for fine-tuning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05015-52A1-4E49-86C0-B4A7321B7C6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05631D-282B-4843-8B66-12E9FF52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</a:t>
            </a:r>
            <a:endParaRPr lang="en-US" dirty="0"/>
          </a:p>
        </p:txBody>
      </p:sp>
      <p:graphicFrame>
        <p:nvGraphicFramePr>
          <p:cNvPr id="5" name="图表 10">
            <a:extLst>
              <a:ext uri="{FF2B5EF4-FFF2-40B4-BE49-F238E27FC236}">
                <a16:creationId xmlns:a16="http://schemas.microsoft.com/office/drawing/2014/main" id="{5FD8E222-294A-2445-B9C9-D42ACC3F10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723726"/>
              </p:ext>
            </p:extLst>
          </p:nvPr>
        </p:nvGraphicFramePr>
        <p:xfrm>
          <a:off x="495714" y="3307817"/>
          <a:ext cx="2823956" cy="2748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8">
            <a:extLst>
              <a:ext uri="{FF2B5EF4-FFF2-40B4-BE49-F238E27FC236}">
                <a16:creationId xmlns:a16="http://schemas.microsoft.com/office/drawing/2014/main" id="{F92A3CE1-510A-E74E-82F7-39B9BB2A9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549" y="5929314"/>
            <a:ext cx="24574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</a:rPr>
              <a:t>Medical domain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D1970C9-EFEA-AE4E-A5E0-8AC882BA9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229" y="5929314"/>
            <a:ext cx="20510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</a:rPr>
              <a:t>Aerial imagery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4A3364E-252B-AA4D-9595-4DF53DA66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0395" y="5929314"/>
            <a:ext cx="16722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</a:rPr>
              <a:t>Autonomous driving</a:t>
            </a:r>
          </a:p>
        </p:txBody>
      </p:sp>
      <p:graphicFrame>
        <p:nvGraphicFramePr>
          <p:cNvPr id="9" name="图表 18">
            <a:extLst>
              <a:ext uri="{FF2B5EF4-FFF2-40B4-BE49-F238E27FC236}">
                <a16:creationId xmlns:a16="http://schemas.microsoft.com/office/drawing/2014/main" id="{5942E728-CF61-ED4A-83CC-1378683492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879327"/>
              </p:ext>
            </p:extLst>
          </p:nvPr>
        </p:nvGraphicFramePr>
        <p:xfrm>
          <a:off x="6669158" y="3307817"/>
          <a:ext cx="1600199" cy="2748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图表 21">
            <a:extLst>
              <a:ext uri="{FF2B5EF4-FFF2-40B4-BE49-F238E27FC236}">
                <a16:creationId xmlns:a16="http://schemas.microsoft.com/office/drawing/2014/main" id="{ED317E90-2604-354A-866F-9736571A2F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033332"/>
              </p:ext>
            </p:extLst>
          </p:nvPr>
        </p:nvGraphicFramePr>
        <p:xfrm>
          <a:off x="3677479" y="3314037"/>
          <a:ext cx="2633870" cy="2743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22">
            <a:extLst>
              <a:ext uri="{FF2B5EF4-FFF2-40B4-BE49-F238E27FC236}">
                <a16:creationId xmlns:a16="http://schemas.microsoft.com/office/drawing/2014/main" id="{177CF903-AC31-0D4C-934B-3AEAAA78FD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896534"/>
              </p:ext>
            </p:extLst>
          </p:nvPr>
        </p:nvGraphicFramePr>
        <p:xfrm>
          <a:off x="8557591" y="3307817"/>
          <a:ext cx="3440251" cy="2951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DC00F8-4885-A44A-99B2-8BF1146D3661}"/>
              </a:ext>
            </a:extLst>
          </p:cNvPr>
          <p:cNvCxnSpPr>
            <a:cxnSpLocks/>
          </p:cNvCxnSpPr>
          <p:nvPr/>
        </p:nvCxnSpPr>
        <p:spPr>
          <a:xfrm>
            <a:off x="3461657" y="3307817"/>
            <a:ext cx="0" cy="285283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Dot"/>
            <a:miter lim="800000"/>
          </a:ln>
          <a:effectLst/>
        </p:spPr>
      </p:cxnSp>
      <p:sp>
        <p:nvSpPr>
          <p:cNvPr id="13" name="TextBox 7">
            <a:extLst>
              <a:ext uri="{FF2B5EF4-FFF2-40B4-BE49-F238E27FC236}">
                <a16:creationId xmlns:a16="http://schemas.microsoft.com/office/drawing/2014/main" id="{E22A587F-47AE-9549-BEDE-D514A760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519" y="5927726"/>
            <a:ext cx="20510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</a:rPr>
              <a:t>PASCAL -&gt; COCO</a:t>
            </a:r>
          </a:p>
        </p:txBody>
      </p:sp>
    </p:spTree>
    <p:extLst>
      <p:ext uri="{BB962C8B-B14F-4D97-AF65-F5344CB8AC3E}">
        <p14:creationId xmlns:p14="http://schemas.microsoft.com/office/powerpoint/2010/main" val="408517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A20D5-2569-A648-8AE4-E855DB331D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099E45-F7F9-AF41-B08A-B573A248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Qualitative Results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990F4-F022-F645-8BDA-3F7286667AD4}"/>
              </a:ext>
            </a:extLst>
          </p:cNvPr>
          <p:cNvGrpSpPr>
            <a:grpSpLocks/>
          </p:cNvGrpSpPr>
          <p:nvPr/>
        </p:nvGrpSpPr>
        <p:grpSpPr bwMode="auto">
          <a:xfrm>
            <a:off x="6592888" y="2060575"/>
            <a:ext cx="5297487" cy="3854450"/>
            <a:chOff x="6412914" y="2180780"/>
            <a:chExt cx="5679762" cy="4132271"/>
          </a:xfrm>
        </p:grpSpPr>
        <p:pic>
          <p:nvPicPr>
            <p:cNvPr id="6" name="图片 9">
              <a:extLst>
                <a:ext uri="{FF2B5EF4-FFF2-40B4-BE49-F238E27FC236}">
                  <a16:creationId xmlns:a16="http://schemas.microsoft.com/office/drawing/2014/main" id="{45822615-DF19-9546-AA0F-927EBB9D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916" y="2180780"/>
              <a:ext cx="3719852" cy="1743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图片 23">
              <a:extLst>
                <a:ext uri="{FF2B5EF4-FFF2-40B4-BE49-F238E27FC236}">
                  <a16:creationId xmlns:a16="http://schemas.microsoft.com/office/drawing/2014/main" id="{798EA01C-31B1-2942-AEB0-C2632E03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7163" y="4236801"/>
              <a:ext cx="2009009" cy="1743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图片 17">
              <a:extLst>
                <a:ext uri="{FF2B5EF4-FFF2-40B4-BE49-F238E27FC236}">
                  <a16:creationId xmlns:a16="http://schemas.microsoft.com/office/drawing/2014/main" id="{9227A9BE-5AD8-E342-B1DC-B4F85829D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914" y="4236801"/>
              <a:ext cx="3406034" cy="1743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7">
              <a:extLst>
                <a:ext uri="{FF2B5EF4-FFF2-40B4-BE49-F238E27FC236}">
                  <a16:creationId xmlns:a16="http://schemas.microsoft.com/office/drawing/2014/main" id="{282CD268-BEDD-824C-841F-1DA3D5A28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0156" y="2180780"/>
              <a:ext cx="1706011" cy="1743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3C2F0F27-44DF-1144-9B78-57DF3F48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8631" y="3895349"/>
              <a:ext cx="1175851" cy="377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79425"/>
              <a:r>
                <a:rPr lang="en-US" altLang="zh-CN" sz="1600">
                  <a:latin typeface="Calibri" pitchFamily="34" charset="0"/>
                </a:rPr>
                <a:t>Cityscapes</a:t>
              </a:r>
            </a:p>
          </p:txBody>
        </p:sp>
        <p:sp>
          <p:nvSpPr>
            <p:cNvPr id="11" name="矩形 9">
              <a:extLst>
                <a:ext uri="{FF2B5EF4-FFF2-40B4-BE49-F238E27FC236}">
                  <a16:creationId xmlns:a16="http://schemas.microsoft.com/office/drawing/2014/main" id="{D3A2FE90-B377-CC4A-8F41-8B69CFF91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1479" y="3886909"/>
              <a:ext cx="1871197" cy="377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79425"/>
              <a:r>
                <a:rPr lang="en-US" altLang="zh-CN" sz="1600">
                  <a:latin typeface="Calibri" pitchFamily="34" charset="0"/>
                </a:rPr>
                <a:t>Agriculture-Vision</a:t>
              </a:r>
            </a:p>
          </p:txBody>
        </p:sp>
        <p:sp>
          <p:nvSpPr>
            <p:cNvPr id="12" name="矩形 10">
              <a:extLst>
                <a:ext uri="{FF2B5EF4-FFF2-40B4-BE49-F238E27FC236}">
                  <a16:creationId xmlns:a16="http://schemas.microsoft.com/office/drawing/2014/main" id="{C210483F-C131-FE46-AAFF-CB9E16688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8268" y="5935061"/>
              <a:ext cx="956574" cy="377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79425"/>
              <a:r>
                <a:rPr lang="en-US" altLang="zh-CN" sz="1600">
                  <a:latin typeface="Calibri" pitchFamily="34" charset="0"/>
                  <a:cs typeface="Times New Roman" pitchFamily="18" charset="0"/>
                </a:rPr>
                <a:t>Rooftop</a:t>
              </a:r>
            </a:p>
          </p:txBody>
        </p:sp>
        <p:sp>
          <p:nvSpPr>
            <p:cNvPr id="13" name="矩形 11">
              <a:extLst>
                <a:ext uri="{FF2B5EF4-FFF2-40B4-BE49-F238E27FC236}">
                  <a16:creationId xmlns:a16="http://schemas.microsoft.com/office/drawing/2014/main" id="{3E8A9E1A-0AE7-1E42-A550-9A33322A0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9693" y="5929010"/>
              <a:ext cx="803946" cy="377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79425"/>
              <a:r>
                <a:rPr lang="en-US" altLang="zh-CN" sz="1600">
                  <a:latin typeface="Calibri" pitchFamily="34" charset="0"/>
                  <a:cs typeface="Times New Roman" pitchFamily="18" charset="0"/>
                </a:rPr>
                <a:t>ssTEM</a:t>
              </a:r>
            </a:p>
          </p:txBody>
        </p:sp>
      </p:grpSp>
      <p:grpSp>
        <p:nvGrpSpPr>
          <p:cNvPr id="14" name="组合 2">
            <a:extLst>
              <a:ext uri="{FF2B5EF4-FFF2-40B4-BE49-F238E27FC236}">
                <a16:creationId xmlns:a16="http://schemas.microsoft.com/office/drawing/2014/main" id="{F3476B94-597D-6542-A0C3-6A53963872F8}"/>
              </a:ext>
            </a:extLst>
          </p:cNvPr>
          <p:cNvGrpSpPr>
            <a:grpSpLocks/>
          </p:cNvGrpSpPr>
          <p:nvPr/>
        </p:nvGrpSpPr>
        <p:grpSpPr bwMode="auto">
          <a:xfrm>
            <a:off x="163513" y="1981200"/>
            <a:ext cx="6348412" cy="4065588"/>
            <a:chOff x="163746" y="1981736"/>
            <a:chExt cx="6348674" cy="406505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BB6946-6CD6-8E45-9CE0-82A930278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46" y="1981736"/>
              <a:ext cx="6348674" cy="3695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A78435F-511C-4C49-B03F-706CFF5C2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466" y="5677462"/>
              <a:ext cx="22463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pitchFamily="34" charset="0"/>
                </a:rPr>
                <a:t>General object scenes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18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F5F295-E1DB-824A-9B3C-34F08665A7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A1A8CF-C9D3-3F49-B103-A885CA76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851193-126B-C446-A658-DDBB323E84C1}"/>
              </a:ext>
            </a:extLst>
          </p:cNvPr>
          <p:cNvSpPr/>
          <p:nvPr/>
        </p:nvSpPr>
        <p:spPr>
          <a:xfrm>
            <a:off x="5521962" y="2787134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u="sng" dirty="0">
                <a:solidFill>
                  <a:srgbClr val="23527C"/>
                </a:solidFill>
                <a:latin typeface="Helvetica Neue" panose="02000503000000020004" pitchFamily="2" charset="0"/>
                <a:hlinkClick r:id="rId2"/>
              </a:rPr>
              <a:t>[Youtube]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9BE0A4-94E5-414C-9A47-9150DAC45FC5}"/>
              </a:ext>
            </a:extLst>
          </p:cNvPr>
          <p:cNvSpPr/>
          <p:nvPr/>
        </p:nvSpPr>
        <p:spPr>
          <a:xfrm>
            <a:off x="5642990" y="3790440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u="sng" dirty="0">
                <a:solidFill>
                  <a:srgbClr val="23527C"/>
                </a:solidFill>
                <a:latin typeface="Helvetica Neue" panose="02000503000000020004" pitchFamily="2" charset="0"/>
                <a:hlinkClick r:id="rId3"/>
              </a:rPr>
              <a:t>[Bilibili]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67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C1990-115D-F249-B099-742418E222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266DB8-0CC2-B342-B1C1-00EBF706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Automated Mode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IOG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DF722C-BA95-AF49-B5CF-D07830F6E3D5}"/>
              </a:ext>
            </a:extLst>
          </p:cNvPr>
          <p:cNvGrpSpPr/>
          <p:nvPr/>
        </p:nvGrpSpPr>
        <p:grpSpPr>
          <a:xfrm>
            <a:off x="1209057" y="1787167"/>
            <a:ext cx="9823236" cy="2045151"/>
            <a:chOff x="1259901" y="-175394"/>
            <a:chExt cx="9823236" cy="2045151"/>
          </a:xfrm>
        </p:grpSpPr>
        <p:pic>
          <p:nvPicPr>
            <p:cNvPr id="6" name="图片 81">
              <a:extLst>
                <a:ext uri="{FF2B5EF4-FFF2-40B4-BE49-F238E27FC236}">
                  <a16:creationId xmlns:a16="http://schemas.microsoft.com/office/drawing/2014/main" id="{73AED094-6CB8-994C-B428-F9878A297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34493" y="21828"/>
              <a:ext cx="1440000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26">
              <a:extLst>
                <a:ext uri="{FF2B5EF4-FFF2-40B4-BE49-F238E27FC236}">
                  <a16:creationId xmlns:a16="http://schemas.microsoft.com/office/drawing/2014/main" id="{41D90F09-6DED-1C4F-9F90-BB78086A83BF}"/>
                </a:ext>
              </a:extLst>
            </p:cNvPr>
            <p:cNvSpPr/>
            <p:nvPr/>
          </p:nvSpPr>
          <p:spPr bwMode="auto">
            <a:xfrm>
              <a:off x="4459996" y="121421"/>
              <a:ext cx="166008" cy="164847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27">
              <a:extLst>
                <a:ext uri="{FF2B5EF4-FFF2-40B4-BE49-F238E27FC236}">
                  <a16:creationId xmlns:a16="http://schemas.microsoft.com/office/drawing/2014/main" id="{E9023C75-B750-6444-A4FB-2C6064B347D2}"/>
                </a:ext>
              </a:extLst>
            </p:cNvPr>
            <p:cNvSpPr/>
            <p:nvPr/>
          </p:nvSpPr>
          <p:spPr bwMode="auto">
            <a:xfrm>
              <a:off x="4459996" y="1225237"/>
              <a:ext cx="166008" cy="166008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28">
              <a:extLst>
                <a:ext uri="{FF2B5EF4-FFF2-40B4-BE49-F238E27FC236}">
                  <a16:creationId xmlns:a16="http://schemas.microsoft.com/office/drawing/2014/main" id="{0D7017CD-0221-1544-B3EA-05503973BECA}"/>
                </a:ext>
              </a:extLst>
            </p:cNvPr>
            <p:cNvSpPr/>
            <p:nvPr/>
          </p:nvSpPr>
          <p:spPr bwMode="auto">
            <a:xfrm>
              <a:off x="5527492" y="1226398"/>
              <a:ext cx="166008" cy="164847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29">
              <a:extLst>
                <a:ext uri="{FF2B5EF4-FFF2-40B4-BE49-F238E27FC236}">
                  <a16:creationId xmlns:a16="http://schemas.microsoft.com/office/drawing/2014/main" id="{B0C3A36B-DEEA-5540-A1AD-FB0BF33D331A}"/>
                </a:ext>
              </a:extLst>
            </p:cNvPr>
            <p:cNvSpPr/>
            <p:nvPr/>
          </p:nvSpPr>
          <p:spPr bwMode="auto">
            <a:xfrm>
              <a:off x="5527492" y="130321"/>
              <a:ext cx="166008" cy="164847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30">
              <a:extLst>
                <a:ext uri="{FF2B5EF4-FFF2-40B4-BE49-F238E27FC236}">
                  <a16:creationId xmlns:a16="http://schemas.microsoft.com/office/drawing/2014/main" id="{4DF7A68B-A8B3-1F4C-BF91-8262D5F8B3D7}"/>
                </a:ext>
              </a:extLst>
            </p:cNvPr>
            <p:cNvSpPr/>
            <p:nvPr/>
          </p:nvSpPr>
          <p:spPr bwMode="auto">
            <a:xfrm>
              <a:off x="4914611" y="469065"/>
              <a:ext cx="166008" cy="166008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2" name="组合 98">
              <a:extLst>
                <a:ext uri="{FF2B5EF4-FFF2-40B4-BE49-F238E27FC236}">
                  <a16:creationId xmlns:a16="http://schemas.microsoft.com/office/drawing/2014/main" id="{C3AE91A9-E1F2-1744-8DB5-55E0863530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9901" y="-175394"/>
              <a:ext cx="2351087" cy="2014538"/>
              <a:chOff x="6520353" y="49243"/>
              <a:chExt cx="2618332" cy="1989864"/>
            </a:xfrm>
          </p:grpSpPr>
          <p:pic>
            <p:nvPicPr>
              <p:cNvPr id="30" name="Picture 15">
                <a:extLst>
                  <a:ext uri="{FF2B5EF4-FFF2-40B4-BE49-F238E27FC236}">
                    <a16:creationId xmlns:a16="http://schemas.microsoft.com/office/drawing/2014/main" id="{11585229-8BEC-934E-8F1E-6479F3D70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353" y="49243"/>
                <a:ext cx="2618332" cy="19637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Oval 16">
                <a:extLst>
                  <a:ext uri="{FF2B5EF4-FFF2-40B4-BE49-F238E27FC236}">
                    <a16:creationId xmlns:a16="http://schemas.microsoft.com/office/drawing/2014/main" id="{54B7D503-B11C-9547-ADA6-A9BDBF14D66F}"/>
                  </a:ext>
                </a:extLst>
              </p:cNvPr>
              <p:cNvSpPr/>
              <p:nvPr/>
            </p:nvSpPr>
            <p:spPr>
              <a:xfrm>
                <a:off x="8201672" y="1879165"/>
                <a:ext cx="180331" cy="159942"/>
              </a:xfrm>
              <a:prstGeom prst="ellipse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2" name="Oval 17">
                <a:extLst>
                  <a:ext uri="{FF2B5EF4-FFF2-40B4-BE49-F238E27FC236}">
                    <a16:creationId xmlns:a16="http://schemas.microsoft.com/office/drawing/2014/main" id="{AEC476CF-316E-4A43-BC23-7182BE87ADC2}"/>
                  </a:ext>
                </a:extLst>
              </p:cNvPr>
              <p:cNvSpPr/>
              <p:nvPr/>
            </p:nvSpPr>
            <p:spPr>
              <a:xfrm>
                <a:off x="7308858" y="850520"/>
                <a:ext cx="180331" cy="159942"/>
              </a:xfrm>
              <a:prstGeom prst="ellipse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3" name="Rectangle 18">
                <a:extLst>
                  <a:ext uri="{FF2B5EF4-FFF2-40B4-BE49-F238E27FC236}">
                    <a16:creationId xmlns:a16="http://schemas.microsoft.com/office/drawing/2014/main" id="{99544FED-C41A-0246-8BCA-0EC06DD7AE27}"/>
                  </a:ext>
                </a:extLst>
              </p:cNvPr>
              <p:cNvSpPr/>
              <p:nvPr/>
            </p:nvSpPr>
            <p:spPr>
              <a:xfrm>
                <a:off x="7399023" y="950876"/>
                <a:ext cx="898118" cy="1006692"/>
              </a:xfrm>
              <a:prstGeom prst="rect">
                <a:avLst/>
              </a:prstGeom>
              <a:noFill/>
              <a:ln w="25400">
                <a:solidFill>
                  <a:srgbClr val="00FA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4" name="Oval 19">
                <a:extLst>
                  <a:ext uri="{FF2B5EF4-FFF2-40B4-BE49-F238E27FC236}">
                    <a16:creationId xmlns:a16="http://schemas.microsoft.com/office/drawing/2014/main" id="{35B709D5-9BC1-9346-AE76-AD122A115A50}"/>
                  </a:ext>
                </a:extLst>
              </p:cNvPr>
              <p:cNvSpPr/>
              <p:nvPr/>
            </p:nvSpPr>
            <p:spPr>
              <a:xfrm>
                <a:off x="7726094" y="1209605"/>
                <a:ext cx="180331" cy="159942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pic>
            <p:nvPicPr>
              <p:cNvPr id="35" name="Picture 20">
                <a:extLst>
                  <a:ext uri="{FF2B5EF4-FFF2-40B4-BE49-F238E27FC236}">
                    <a16:creationId xmlns:a16="http://schemas.microsoft.com/office/drawing/2014/main" id="{8BB5F34B-6ACF-C14C-A149-231808DB1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3692" y="1037399"/>
                <a:ext cx="755463" cy="755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矩形 29">
              <a:extLst>
                <a:ext uri="{FF2B5EF4-FFF2-40B4-BE49-F238E27FC236}">
                  <a16:creationId xmlns:a16="http://schemas.microsoft.com/office/drawing/2014/main" id="{72CB97FF-361D-554C-A4F9-84596E7FE4ED}"/>
                </a:ext>
              </a:extLst>
            </p:cNvPr>
            <p:cNvSpPr/>
            <p:nvPr/>
          </p:nvSpPr>
          <p:spPr>
            <a:xfrm>
              <a:off x="6096000" y="21828"/>
              <a:ext cx="1440000" cy="14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5">
              <a:extLst>
                <a:ext uri="{FF2B5EF4-FFF2-40B4-BE49-F238E27FC236}">
                  <a16:creationId xmlns:a16="http://schemas.microsoft.com/office/drawing/2014/main" id="{CC2F7F4C-71A8-4A40-A69D-A992D2F5DBF3}"/>
                </a:ext>
              </a:extLst>
            </p:cNvPr>
            <p:cNvSpPr/>
            <p:nvPr/>
          </p:nvSpPr>
          <p:spPr>
            <a:xfrm>
              <a:off x="7857507" y="21828"/>
              <a:ext cx="1440000" cy="14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E8C7B19-A7F7-CF47-80B3-2CB9ABD95AA6}"/>
                </a:ext>
              </a:extLst>
            </p:cNvPr>
            <p:cNvSpPr/>
            <p:nvPr/>
          </p:nvSpPr>
          <p:spPr>
            <a:xfrm>
              <a:off x="6569560" y="408763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">
              <a:extLst>
                <a:ext uri="{FF2B5EF4-FFF2-40B4-BE49-F238E27FC236}">
                  <a16:creationId xmlns:a16="http://schemas.microsoft.com/office/drawing/2014/main" id="{D7551520-6ABB-3847-9669-B6D6E2B6B896}"/>
                </a:ext>
              </a:extLst>
            </p:cNvPr>
            <p:cNvSpPr/>
            <p:nvPr/>
          </p:nvSpPr>
          <p:spPr>
            <a:xfrm>
              <a:off x="7871211" y="49897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">
              <a:extLst>
                <a:ext uri="{FF2B5EF4-FFF2-40B4-BE49-F238E27FC236}">
                  <a16:creationId xmlns:a16="http://schemas.microsoft.com/office/drawing/2014/main" id="{547EC075-804A-984A-B1C6-F322FB7D1BFE}"/>
                </a:ext>
              </a:extLst>
            </p:cNvPr>
            <p:cNvSpPr/>
            <p:nvPr/>
          </p:nvSpPr>
          <p:spPr>
            <a:xfrm>
              <a:off x="7871211" y="1101828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">
              <a:extLst>
                <a:ext uri="{FF2B5EF4-FFF2-40B4-BE49-F238E27FC236}">
                  <a16:creationId xmlns:a16="http://schemas.microsoft.com/office/drawing/2014/main" id="{F1B7D243-2B49-A14A-91AF-2552F9FB6EB6}"/>
                </a:ext>
              </a:extLst>
            </p:cNvPr>
            <p:cNvSpPr/>
            <p:nvPr/>
          </p:nvSpPr>
          <p:spPr>
            <a:xfrm>
              <a:off x="8938511" y="1101828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54D1C157-2348-8741-9793-F461AE68EE1A}"/>
                </a:ext>
              </a:extLst>
            </p:cNvPr>
            <p:cNvSpPr/>
            <p:nvPr/>
          </p:nvSpPr>
          <p:spPr>
            <a:xfrm>
              <a:off x="8938511" y="49897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r 19">
              <a:extLst>
                <a:ext uri="{FF2B5EF4-FFF2-40B4-BE49-F238E27FC236}">
                  <a16:creationId xmlns:a16="http://schemas.microsoft.com/office/drawing/2014/main" id="{7A993CDE-53EB-5446-864D-4BCECBBF2F2C}"/>
                </a:ext>
              </a:extLst>
            </p:cNvPr>
            <p:cNvSpPr/>
            <p:nvPr/>
          </p:nvSpPr>
          <p:spPr>
            <a:xfrm>
              <a:off x="5824212" y="609401"/>
              <a:ext cx="222068" cy="222068"/>
            </a:xfrm>
            <a:prstGeom prst="flowChartOr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r 20">
              <a:extLst>
                <a:ext uri="{FF2B5EF4-FFF2-40B4-BE49-F238E27FC236}">
                  <a16:creationId xmlns:a16="http://schemas.microsoft.com/office/drawing/2014/main" id="{DA369570-112B-7C41-9695-05D354658853}"/>
                </a:ext>
              </a:extLst>
            </p:cNvPr>
            <p:cNvSpPr/>
            <p:nvPr/>
          </p:nvSpPr>
          <p:spPr>
            <a:xfrm>
              <a:off x="7571030" y="607901"/>
              <a:ext cx="222068" cy="222068"/>
            </a:xfrm>
            <a:prstGeom prst="flowChartOr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DB2CC0-E357-EA45-B4F5-7FB750E34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3318" y="1465517"/>
              <a:ext cx="12507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itchFamily="34" charset="0"/>
                </a:rPr>
                <a:t>RGB</a:t>
              </a:r>
              <a:r>
                <a:rPr lang="zh-CN" altLang="en-US" dirty="0">
                  <a:latin typeface="Calibri" pitchFamily="34" charset="0"/>
                </a:rPr>
                <a:t> </a:t>
              </a:r>
              <a:r>
                <a:rPr lang="en-US" altLang="zh-CN" dirty="0">
                  <a:latin typeface="Calibri" pitchFamily="34" charset="0"/>
                </a:rPr>
                <a:t>Image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147EE5-6EB8-8C44-B12E-5635AB569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4309" y="1465517"/>
              <a:ext cx="18090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itchFamily="34" charset="0"/>
                </a:rPr>
                <a:t>Inside</a:t>
              </a:r>
              <a:r>
                <a:rPr lang="zh-CN" altLang="en-US" dirty="0">
                  <a:latin typeface="Calibri" pitchFamily="34" charset="0"/>
                </a:rPr>
                <a:t> </a:t>
              </a:r>
              <a:r>
                <a:rPr lang="en-US" altLang="zh-CN" dirty="0">
                  <a:latin typeface="Calibri" pitchFamily="34" charset="0"/>
                </a:rPr>
                <a:t>Guidance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ED8F8D-3C82-CD48-A021-80A4DF15C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0310" y="1465517"/>
              <a:ext cx="2045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itchFamily="34" charset="0"/>
                </a:rPr>
                <a:t>Outside</a:t>
              </a:r>
              <a:r>
                <a:rPr lang="zh-CN" altLang="en-US" dirty="0">
                  <a:latin typeface="Calibri" pitchFamily="34" charset="0"/>
                </a:rPr>
                <a:t> </a:t>
              </a:r>
              <a:r>
                <a:rPr lang="en-US" altLang="zh-CN" dirty="0">
                  <a:latin typeface="Calibri" pitchFamily="34" charset="0"/>
                </a:rPr>
                <a:t>Guidance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A6F0DC0-D394-A34B-BABF-C73B16EBE978}"/>
                </a:ext>
              </a:extLst>
            </p:cNvPr>
            <p:cNvSpPr/>
            <p:nvPr/>
          </p:nvSpPr>
          <p:spPr>
            <a:xfrm>
              <a:off x="4250687" y="-142233"/>
              <a:ext cx="5198056" cy="1984578"/>
            </a:xfrm>
            <a:prstGeom prst="roundRect">
              <a:avLst>
                <a:gd name="adj" fmla="val 7800"/>
              </a:avLst>
            </a:prstGeom>
            <a:noFill/>
            <a:ln w="1587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8383B993-7A26-134C-A374-23E1FE3AC3A0}"/>
                </a:ext>
              </a:extLst>
            </p:cNvPr>
            <p:cNvSpPr/>
            <p:nvPr/>
          </p:nvSpPr>
          <p:spPr>
            <a:xfrm>
              <a:off x="9582278" y="553962"/>
              <a:ext cx="445221" cy="484632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B00CFCB-6637-8B48-B63A-FEBD973F4298}"/>
                </a:ext>
              </a:extLst>
            </p:cNvPr>
            <p:cNvSpPr/>
            <p:nvPr/>
          </p:nvSpPr>
          <p:spPr>
            <a:xfrm>
              <a:off x="3708227" y="553962"/>
              <a:ext cx="445221" cy="484632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apezium 27">
              <a:extLst>
                <a:ext uri="{FF2B5EF4-FFF2-40B4-BE49-F238E27FC236}">
                  <a16:creationId xmlns:a16="http://schemas.microsoft.com/office/drawing/2014/main" id="{89437A84-1828-F346-9322-4FC279F51E0D}"/>
                </a:ext>
              </a:extLst>
            </p:cNvPr>
            <p:cNvSpPr/>
            <p:nvPr/>
          </p:nvSpPr>
          <p:spPr>
            <a:xfrm rot="5400000">
              <a:off x="9698339" y="371796"/>
              <a:ext cx="1820938" cy="948658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0C7E73-E052-A946-964E-448522B46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9581787" y="524016"/>
              <a:ext cx="204515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itchFamily="34" charset="0"/>
                </a:rPr>
                <a:t>Segmentation</a:t>
              </a:r>
            </a:p>
            <a:p>
              <a:pPr algn="ctr"/>
              <a:r>
                <a:rPr lang="en-US" altLang="zh-CN" dirty="0">
                  <a:latin typeface="Calibri" pitchFamily="34" charset="0"/>
                </a:rPr>
                <a:t>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625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C1990-115D-F249-B099-742418E222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266DB8-0CC2-B342-B1C1-00EBF706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Automated Mode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IOG</a:t>
            </a:r>
            <a:endParaRPr lang="en-US" dirty="0"/>
          </a:p>
        </p:txBody>
      </p:sp>
      <p:pic>
        <p:nvPicPr>
          <p:cNvPr id="36" name="图片 81">
            <a:extLst>
              <a:ext uri="{FF2B5EF4-FFF2-40B4-BE49-F238E27FC236}">
                <a16:creationId xmlns:a16="http://schemas.microsoft.com/office/drawing/2014/main" id="{DA340A72-10B0-4E42-AFFB-BA63C13485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92654" y="2017790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Oval 26">
            <a:extLst>
              <a:ext uri="{FF2B5EF4-FFF2-40B4-BE49-F238E27FC236}">
                <a16:creationId xmlns:a16="http://schemas.microsoft.com/office/drawing/2014/main" id="{EDEA0E2A-5C0F-3244-8F8C-58549F6CDC2F}"/>
              </a:ext>
            </a:extLst>
          </p:cNvPr>
          <p:cNvSpPr/>
          <p:nvPr/>
        </p:nvSpPr>
        <p:spPr bwMode="auto">
          <a:xfrm>
            <a:off x="4918157" y="2117383"/>
            <a:ext cx="166008" cy="164847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27">
            <a:extLst>
              <a:ext uri="{FF2B5EF4-FFF2-40B4-BE49-F238E27FC236}">
                <a16:creationId xmlns:a16="http://schemas.microsoft.com/office/drawing/2014/main" id="{8ABB8FB5-29CA-854C-AC13-E88D7D81BC73}"/>
              </a:ext>
            </a:extLst>
          </p:cNvPr>
          <p:cNvSpPr/>
          <p:nvPr/>
        </p:nvSpPr>
        <p:spPr bwMode="auto">
          <a:xfrm>
            <a:off x="4918157" y="3221199"/>
            <a:ext cx="166008" cy="166008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28">
            <a:extLst>
              <a:ext uri="{FF2B5EF4-FFF2-40B4-BE49-F238E27FC236}">
                <a16:creationId xmlns:a16="http://schemas.microsoft.com/office/drawing/2014/main" id="{1E24A972-7D3C-A542-A671-8A2CDBCFED0C}"/>
              </a:ext>
            </a:extLst>
          </p:cNvPr>
          <p:cNvSpPr/>
          <p:nvPr/>
        </p:nvSpPr>
        <p:spPr bwMode="auto">
          <a:xfrm>
            <a:off x="5985653" y="3222360"/>
            <a:ext cx="166008" cy="164847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29">
            <a:extLst>
              <a:ext uri="{FF2B5EF4-FFF2-40B4-BE49-F238E27FC236}">
                <a16:creationId xmlns:a16="http://schemas.microsoft.com/office/drawing/2014/main" id="{C2CAD841-17CB-364D-88D7-B830B7C04998}"/>
              </a:ext>
            </a:extLst>
          </p:cNvPr>
          <p:cNvSpPr/>
          <p:nvPr/>
        </p:nvSpPr>
        <p:spPr bwMode="auto">
          <a:xfrm>
            <a:off x="5985653" y="2126283"/>
            <a:ext cx="166008" cy="164847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组合 98">
            <a:extLst>
              <a:ext uri="{FF2B5EF4-FFF2-40B4-BE49-F238E27FC236}">
                <a16:creationId xmlns:a16="http://schemas.microsoft.com/office/drawing/2014/main" id="{D77A0841-430D-F544-966A-41DAE9EC1397}"/>
              </a:ext>
            </a:extLst>
          </p:cNvPr>
          <p:cNvGrpSpPr>
            <a:grpSpLocks/>
          </p:cNvGrpSpPr>
          <p:nvPr/>
        </p:nvGrpSpPr>
        <p:grpSpPr bwMode="auto">
          <a:xfrm>
            <a:off x="1209057" y="1787167"/>
            <a:ext cx="2351087" cy="1988099"/>
            <a:chOff x="6520353" y="49243"/>
            <a:chExt cx="2618332" cy="1963749"/>
          </a:xfrm>
        </p:grpSpPr>
        <p:pic>
          <p:nvPicPr>
            <p:cNvPr id="42" name="Picture 15">
              <a:extLst>
                <a:ext uri="{FF2B5EF4-FFF2-40B4-BE49-F238E27FC236}">
                  <a16:creationId xmlns:a16="http://schemas.microsoft.com/office/drawing/2014/main" id="{A8DF14C4-5CCD-CB4A-9D53-CD1030F2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353" y="49243"/>
              <a:ext cx="2618332" cy="1963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Rectangle 18">
              <a:extLst>
                <a:ext uri="{FF2B5EF4-FFF2-40B4-BE49-F238E27FC236}">
                  <a16:creationId xmlns:a16="http://schemas.microsoft.com/office/drawing/2014/main" id="{A6B63B41-5A81-924B-80D4-543C6B878406}"/>
                </a:ext>
              </a:extLst>
            </p:cNvPr>
            <p:cNvSpPr/>
            <p:nvPr/>
          </p:nvSpPr>
          <p:spPr>
            <a:xfrm>
              <a:off x="7399023" y="950876"/>
              <a:ext cx="898118" cy="1006692"/>
            </a:xfrm>
            <a:prstGeom prst="rect">
              <a:avLst/>
            </a:prstGeom>
            <a:noFill/>
            <a:ln w="25400">
              <a:solidFill>
                <a:srgbClr val="00FA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4" name="矩形 5">
            <a:extLst>
              <a:ext uri="{FF2B5EF4-FFF2-40B4-BE49-F238E27FC236}">
                <a16:creationId xmlns:a16="http://schemas.microsoft.com/office/drawing/2014/main" id="{0DB63093-0B0F-0A4E-ACCC-6D47DD83B659}"/>
              </a:ext>
            </a:extLst>
          </p:cNvPr>
          <p:cNvSpPr/>
          <p:nvPr/>
        </p:nvSpPr>
        <p:spPr>
          <a:xfrm>
            <a:off x="7373712" y="2017790"/>
            <a:ext cx="1440000" cy="144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E2F1F2-9418-4141-B479-4BC06CE25E52}"/>
              </a:ext>
            </a:extLst>
          </p:cNvPr>
          <p:cNvSpPr/>
          <p:nvPr/>
        </p:nvSpPr>
        <p:spPr>
          <a:xfrm>
            <a:off x="6727788" y="237132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1">
            <a:extLst>
              <a:ext uri="{FF2B5EF4-FFF2-40B4-BE49-F238E27FC236}">
                <a16:creationId xmlns:a16="http://schemas.microsoft.com/office/drawing/2014/main" id="{AFFB559D-4CA5-2848-A701-617BAF284739}"/>
              </a:ext>
            </a:extLst>
          </p:cNvPr>
          <p:cNvSpPr/>
          <p:nvPr/>
        </p:nvSpPr>
        <p:spPr>
          <a:xfrm>
            <a:off x="7387416" y="20458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">
            <a:extLst>
              <a:ext uri="{FF2B5EF4-FFF2-40B4-BE49-F238E27FC236}">
                <a16:creationId xmlns:a16="http://schemas.microsoft.com/office/drawing/2014/main" id="{B7BBD100-FA54-DA4D-A67F-4AD81FFD7B3D}"/>
              </a:ext>
            </a:extLst>
          </p:cNvPr>
          <p:cNvSpPr/>
          <p:nvPr/>
        </p:nvSpPr>
        <p:spPr>
          <a:xfrm>
            <a:off x="7387416" y="30977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1">
            <a:extLst>
              <a:ext uri="{FF2B5EF4-FFF2-40B4-BE49-F238E27FC236}">
                <a16:creationId xmlns:a16="http://schemas.microsoft.com/office/drawing/2014/main" id="{D804B765-3239-5043-94D4-B14488BFDF01}"/>
              </a:ext>
            </a:extLst>
          </p:cNvPr>
          <p:cNvSpPr/>
          <p:nvPr/>
        </p:nvSpPr>
        <p:spPr>
          <a:xfrm>
            <a:off x="8454716" y="30977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1">
            <a:extLst>
              <a:ext uri="{FF2B5EF4-FFF2-40B4-BE49-F238E27FC236}">
                <a16:creationId xmlns:a16="http://schemas.microsoft.com/office/drawing/2014/main" id="{6622B13C-5D93-0140-8A75-7E1F859A2A6A}"/>
              </a:ext>
            </a:extLst>
          </p:cNvPr>
          <p:cNvSpPr/>
          <p:nvPr/>
        </p:nvSpPr>
        <p:spPr>
          <a:xfrm>
            <a:off x="8454716" y="20458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r 49">
            <a:extLst>
              <a:ext uri="{FF2B5EF4-FFF2-40B4-BE49-F238E27FC236}">
                <a16:creationId xmlns:a16="http://schemas.microsoft.com/office/drawing/2014/main" id="{36F92E27-D2A4-B94B-A113-8A7FC9D5B261}"/>
              </a:ext>
            </a:extLst>
          </p:cNvPr>
          <p:cNvSpPr/>
          <p:nvPr/>
        </p:nvSpPr>
        <p:spPr>
          <a:xfrm>
            <a:off x="6679838" y="2605568"/>
            <a:ext cx="222068" cy="222068"/>
          </a:xfrm>
          <a:prstGeom prst="flowChartOr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E27009-2E6C-6D49-AB4E-71081B9D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479" y="3461479"/>
            <a:ext cx="12507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itchFamily="34" charset="0"/>
              </a:rPr>
              <a:t>RGB</a:t>
            </a:r>
            <a:r>
              <a:rPr lang="zh-CN" altLang="en-US" dirty="0">
                <a:latin typeface="Calibri" pitchFamily="34" charset="0"/>
              </a:rPr>
              <a:t> </a:t>
            </a:r>
            <a:r>
              <a:rPr lang="en-US" altLang="zh-CN" dirty="0">
                <a:latin typeface="Calibri" pitchFamily="34" charset="0"/>
              </a:rPr>
              <a:t>Image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D62D09-5209-274E-8E32-B02CBAB48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7788" y="3446036"/>
            <a:ext cx="2045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itchFamily="34" charset="0"/>
              </a:rPr>
              <a:t>Outside</a:t>
            </a:r>
            <a:r>
              <a:rPr lang="zh-CN" altLang="en-US" dirty="0">
                <a:latin typeface="Calibri" pitchFamily="34" charset="0"/>
              </a:rPr>
              <a:t> </a:t>
            </a:r>
            <a:r>
              <a:rPr lang="en-US" altLang="zh-CN" dirty="0">
                <a:latin typeface="Calibri" pitchFamily="34" charset="0"/>
              </a:rPr>
              <a:t>Guidance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BCAD197-F9F0-454E-8696-38CE938ED583}"/>
              </a:ext>
            </a:extLst>
          </p:cNvPr>
          <p:cNvSpPr/>
          <p:nvPr/>
        </p:nvSpPr>
        <p:spPr>
          <a:xfrm>
            <a:off x="4199843" y="1820328"/>
            <a:ext cx="5198056" cy="1984578"/>
          </a:xfrm>
          <a:prstGeom prst="roundRect">
            <a:avLst>
              <a:gd name="adj" fmla="val 7800"/>
            </a:avLst>
          </a:prstGeom>
          <a:noFill/>
          <a:ln w="1587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9DBA2F2-FCA6-8044-8818-223F4ECA5408}"/>
              </a:ext>
            </a:extLst>
          </p:cNvPr>
          <p:cNvSpPr/>
          <p:nvPr/>
        </p:nvSpPr>
        <p:spPr>
          <a:xfrm>
            <a:off x="9531434" y="2516523"/>
            <a:ext cx="445221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26A759F6-404C-534A-800C-525CE191B1C7}"/>
              </a:ext>
            </a:extLst>
          </p:cNvPr>
          <p:cNvSpPr/>
          <p:nvPr/>
        </p:nvSpPr>
        <p:spPr>
          <a:xfrm>
            <a:off x="3657383" y="2516523"/>
            <a:ext cx="445221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apezium 55">
            <a:extLst>
              <a:ext uri="{FF2B5EF4-FFF2-40B4-BE49-F238E27FC236}">
                <a16:creationId xmlns:a16="http://schemas.microsoft.com/office/drawing/2014/main" id="{A9E5AD3D-2E77-164D-AC7E-21384BCF9A71}"/>
              </a:ext>
            </a:extLst>
          </p:cNvPr>
          <p:cNvSpPr/>
          <p:nvPr/>
        </p:nvSpPr>
        <p:spPr>
          <a:xfrm rot="5400000">
            <a:off x="9647495" y="2334357"/>
            <a:ext cx="1820938" cy="948658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765932-1BCD-3C40-A528-6EF202B037F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9530943" y="2486577"/>
            <a:ext cx="20451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itchFamily="34" charset="0"/>
              </a:rPr>
              <a:t>Segmentation</a:t>
            </a:r>
          </a:p>
          <a:p>
            <a:pPr algn="ctr"/>
            <a:r>
              <a:rPr lang="en-US" altLang="zh-CN" dirty="0">
                <a:latin typeface="Calibri" pitchFamily="34" charset="0"/>
              </a:rPr>
              <a:t>Network</a:t>
            </a:r>
          </a:p>
        </p:txBody>
      </p:sp>
      <p:sp>
        <p:nvSpPr>
          <p:cNvPr id="58" name="Text Placeholder 1">
            <a:extLst>
              <a:ext uri="{FF2B5EF4-FFF2-40B4-BE49-F238E27FC236}">
                <a16:creationId xmlns:a16="http://schemas.microsoft.com/office/drawing/2014/main" id="{2A9AEC70-2E7F-F240-A071-E7EC7FD536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4008785"/>
            <a:ext cx="10990788" cy="2293921"/>
          </a:xfrm>
        </p:spPr>
        <p:txBody>
          <a:bodyPr>
            <a:norm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Without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user interaction, our IOG can still harvest high quality masks from off-the-shelf datasets with </a:t>
            </a:r>
            <a:r>
              <a:rPr lang="en-US" altLang="zh-CN" i="1" dirty="0"/>
              <a:t>box annotations </a:t>
            </a:r>
            <a:r>
              <a:rPr lang="en-US" altLang="zh-CN" dirty="0"/>
              <a:t>(e.g. ImageNet)</a:t>
            </a:r>
          </a:p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Two-stage Training:</a:t>
            </a:r>
          </a:p>
          <a:p>
            <a:pPr marL="457200" lvl="1" indent="0">
              <a:buFont typeface="Arial" charset="0"/>
              <a:buNone/>
            </a:pPr>
            <a:r>
              <a:rPr lang="en-US" altLang="zh-CN" dirty="0"/>
              <a:t>(S1) Train a network that takes box as inputs</a:t>
            </a:r>
          </a:p>
          <a:p>
            <a:pPr marL="457200" lvl="1" indent="0">
              <a:buFont typeface="Arial" charset="0"/>
              <a:buNone/>
            </a:pPr>
            <a:r>
              <a:rPr lang="en-US" altLang="zh-CN" dirty="0"/>
              <a:t>(S2) Infer interior clicks from the masks produced in S1 </a:t>
            </a:r>
            <a:r>
              <a:rPr lang="zh-CN" altLang="en-US" dirty="0"/>
              <a:t> </a:t>
            </a:r>
            <a:endParaRPr lang="en-AU" altLang="zh-CN" dirty="0"/>
          </a:p>
          <a:p>
            <a:pPr marL="457200" lvl="1" indent="0">
              <a:buFont typeface="Arial" charset="0"/>
              <a:buNone/>
            </a:pPr>
            <a:r>
              <a:rPr lang="en-US" altLang="zh-CN" dirty="0"/>
              <a:t>and apply IOG</a:t>
            </a:r>
          </a:p>
          <a:p>
            <a:endParaRPr lang="en-US" dirty="0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316381DD-BEAC-D143-9FFB-647388FB7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360917"/>
              </p:ext>
            </p:extLst>
          </p:nvPr>
        </p:nvGraphicFramePr>
        <p:xfrm>
          <a:off x="7800374" y="4863666"/>
          <a:ext cx="3462119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Inputs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IoU</a:t>
                      </a:r>
                      <a:r>
                        <a:rPr lang="en-US" sz="2000" baseline="0" dirty="0"/>
                        <a:t> (PASCAL)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w/</a:t>
                      </a:r>
                      <a:r>
                        <a:rPr lang="en-US" sz="2000" baseline="0" dirty="0"/>
                        <a:t> human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w/o</a:t>
                      </a:r>
                      <a:r>
                        <a:rPr lang="en-US" sz="2000" baseline="0" dirty="0"/>
                        <a:t> human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49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15670-2ADD-5C4C-BCB5-4B6136AB71A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340BF6-D4C1-D445-BFA5-C65A69F7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855547"/>
            <a:ext cx="10326658" cy="1000685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EE97A-A7A1-AE4D-9988-2824ECFFF3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>
            <a:fillRect/>
          </a:stretch>
        </p:blipFill>
        <p:spPr bwMode="auto">
          <a:xfrm>
            <a:off x="0" y="0"/>
            <a:ext cx="12192000" cy="725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6917FF-C800-1A4C-A570-8F4A63E05CF4}"/>
              </a:ext>
            </a:extLst>
          </p:cNvPr>
          <p:cNvSpPr/>
          <p:nvPr/>
        </p:nvSpPr>
        <p:spPr>
          <a:xfrm>
            <a:off x="2940050" y="860425"/>
            <a:ext cx="9251950" cy="183673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" name="Straight Connector 18">
            <a:extLst>
              <a:ext uri="{FF2B5EF4-FFF2-40B4-BE49-F238E27FC236}">
                <a16:creationId xmlns:a16="http://schemas.microsoft.com/office/drawing/2014/main" id="{AFCE97CD-A11E-474A-B0C3-CB82E487CC4D}"/>
              </a:ext>
            </a:extLst>
          </p:cNvPr>
          <p:cNvCxnSpPr>
            <a:cxnSpLocks/>
          </p:cNvCxnSpPr>
          <p:nvPr/>
        </p:nvCxnSpPr>
        <p:spPr bwMode="auto">
          <a:xfrm>
            <a:off x="8372942" y="1656066"/>
            <a:ext cx="133350" cy="231775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19">
            <a:extLst>
              <a:ext uri="{FF2B5EF4-FFF2-40B4-BE49-F238E27FC236}">
                <a16:creationId xmlns:a16="http://schemas.microsoft.com/office/drawing/2014/main" id="{640039AC-FA8F-DA48-B4E0-C413D0FF6A50}"/>
              </a:ext>
            </a:extLst>
          </p:cNvPr>
          <p:cNvCxnSpPr>
            <a:cxnSpLocks/>
          </p:cNvCxnSpPr>
          <p:nvPr/>
        </p:nvCxnSpPr>
        <p:spPr bwMode="auto">
          <a:xfrm flipH="1">
            <a:off x="8101479" y="1630662"/>
            <a:ext cx="146050" cy="2222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362ED21E-20F1-CE44-95A7-96385BA7B4A1}"/>
              </a:ext>
            </a:extLst>
          </p:cNvPr>
          <p:cNvSpPr/>
          <p:nvPr/>
        </p:nvSpPr>
        <p:spPr bwMode="auto">
          <a:xfrm>
            <a:off x="8153867" y="1363965"/>
            <a:ext cx="292100" cy="32067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9584FA0A-D96D-9F4F-9752-E50A2DE6463D}"/>
              </a:ext>
            </a:extLst>
          </p:cNvPr>
          <p:cNvSpPr/>
          <p:nvPr/>
        </p:nvSpPr>
        <p:spPr bwMode="auto">
          <a:xfrm>
            <a:off x="7898279" y="1852912"/>
            <a:ext cx="293688" cy="3206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ounded Rectangle 30">
            <a:extLst>
              <a:ext uri="{FF2B5EF4-FFF2-40B4-BE49-F238E27FC236}">
                <a16:creationId xmlns:a16="http://schemas.microsoft.com/office/drawing/2014/main" id="{36A6BC2E-D642-2C44-851B-69866114F131}"/>
              </a:ext>
            </a:extLst>
          </p:cNvPr>
          <p:cNvSpPr/>
          <p:nvPr/>
        </p:nvSpPr>
        <p:spPr bwMode="auto">
          <a:xfrm>
            <a:off x="8387229" y="1852912"/>
            <a:ext cx="293688" cy="3206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9FD08368-5CF2-B045-9856-5DDFBD2C83DC}"/>
              </a:ext>
            </a:extLst>
          </p:cNvPr>
          <p:cNvSpPr txBox="1"/>
          <p:nvPr/>
        </p:nvSpPr>
        <p:spPr bwMode="auto">
          <a:xfrm>
            <a:off x="6475107" y="1043165"/>
            <a:ext cx="5633273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00" dirty="0">
                <a:latin typeface="+mn-lt"/>
                <a:ea typeface="+mn-ea"/>
              </a:rPr>
              <a:t>IM	  GE</a:t>
            </a: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rPr>
              <a:t>NET</a:t>
            </a:r>
          </a:p>
        </p:txBody>
      </p:sp>
    </p:spTree>
    <p:extLst>
      <p:ext uri="{BB962C8B-B14F-4D97-AF65-F5344CB8AC3E}">
        <p14:creationId xmlns:p14="http://schemas.microsoft.com/office/powerpoint/2010/main" val="3402154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0D3FD-0CC9-3540-8267-29E8E497AA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C3404-9775-B74E-A451-2F46F6FC999B}"/>
              </a:ext>
            </a:extLst>
          </p:cNvPr>
          <p:cNvSpPr/>
          <p:nvPr/>
        </p:nvSpPr>
        <p:spPr>
          <a:xfrm>
            <a:off x="-14288" y="0"/>
            <a:ext cx="12206288" cy="6911975"/>
          </a:xfrm>
          <a:prstGeom prst="rect">
            <a:avLst/>
          </a:prstGeom>
          <a:blipFill dpi="0" rotWithShape="1">
            <a:blip r:embed="rId2">
              <a:alphaModFix amt="8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组合 22">
            <a:extLst>
              <a:ext uri="{FF2B5EF4-FFF2-40B4-BE49-F238E27FC236}">
                <a16:creationId xmlns:a16="http://schemas.microsoft.com/office/drawing/2014/main" id="{91B73103-9AF8-274B-B894-A09090727C58}"/>
              </a:ext>
            </a:extLst>
          </p:cNvPr>
          <p:cNvGrpSpPr>
            <a:grpSpLocks/>
          </p:cNvGrpSpPr>
          <p:nvPr/>
        </p:nvGrpSpPr>
        <p:grpSpPr bwMode="auto">
          <a:xfrm>
            <a:off x="2940050" y="860425"/>
            <a:ext cx="9251950" cy="1836738"/>
            <a:chOff x="2940149" y="860113"/>
            <a:chExt cx="9251832" cy="1837515"/>
          </a:xfrm>
        </p:grpSpPr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D0F29BEA-4B0D-D645-8B09-73A3D815467C}"/>
                </a:ext>
              </a:extLst>
            </p:cNvPr>
            <p:cNvSpPr/>
            <p:nvPr/>
          </p:nvSpPr>
          <p:spPr>
            <a:xfrm>
              <a:off x="2940149" y="860113"/>
              <a:ext cx="9251832" cy="1837515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A48FCC61-FAD7-4C43-A836-AAC8F57CE4ED}"/>
                </a:ext>
              </a:extLst>
            </p:cNvPr>
            <p:cNvSpPr txBox="1"/>
            <p:nvPr/>
          </p:nvSpPr>
          <p:spPr>
            <a:xfrm>
              <a:off x="6475161" y="1042930"/>
              <a:ext cx="5633201" cy="1447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800" dirty="0">
                  <a:latin typeface="+mn-lt"/>
                  <a:ea typeface="+mn-ea"/>
                </a:rPr>
                <a:t>IM	  GE</a:t>
              </a:r>
              <a:r>
                <a:rPr lang="en-US" sz="8800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NET</a:t>
              </a:r>
            </a:p>
          </p:txBody>
        </p:sp>
        <p:grpSp>
          <p:nvGrpSpPr>
            <p:cNvPr id="9" name="Group 17">
              <a:extLst>
                <a:ext uri="{FF2B5EF4-FFF2-40B4-BE49-F238E27FC236}">
                  <a16:creationId xmlns:a16="http://schemas.microsoft.com/office/drawing/2014/main" id="{82E6B250-8BCE-C84F-9D89-3E326BD70B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8315" y="1363866"/>
              <a:ext cx="782628" cy="809965"/>
              <a:chOff x="11190154" y="165810"/>
              <a:chExt cx="782628" cy="809965"/>
            </a:xfrm>
          </p:grpSpPr>
          <p:cxnSp>
            <p:nvCxnSpPr>
              <p:cNvPr id="10" name="Straight Connector 18">
                <a:extLst>
                  <a:ext uri="{FF2B5EF4-FFF2-40B4-BE49-F238E27FC236}">
                    <a16:creationId xmlns:a16="http://schemas.microsoft.com/office/drawing/2014/main" id="{B0279A61-6DA4-104E-B085-91366B098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64811" y="458034"/>
                <a:ext cx="133348" cy="231873"/>
              </a:xfrm>
              <a:prstGeom prst="line">
                <a:avLst/>
              </a:prstGeom>
              <a:ln w="381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9">
                <a:extLst>
                  <a:ext uri="{FF2B5EF4-FFF2-40B4-BE49-F238E27FC236}">
                    <a16:creationId xmlns:a16="http://schemas.microsoft.com/office/drawing/2014/main" id="{C96572A4-77CA-D249-9B43-B0F73D2B6F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3351" y="432620"/>
                <a:ext cx="146048" cy="222344"/>
              </a:xfrm>
              <a:prstGeom prst="line">
                <a:avLst/>
              </a:prstGeom>
              <a:ln w="381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Rounded Rectangle 20">
                <a:extLst>
                  <a:ext uri="{FF2B5EF4-FFF2-40B4-BE49-F238E27FC236}">
                    <a16:creationId xmlns:a16="http://schemas.microsoft.com/office/drawing/2014/main" id="{B3561043-0E1D-2742-BCF4-CAE408234883}"/>
                  </a:ext>
                </a:extLst>
              </p:cNvPr>
              <p:cNvSpPr/>
              <p:nvPr/>
            </p:nvSpPr>
            <p:spPr>
              <a:xfrm>
                <a:off x="11445739" y="165810"/>
                <a:ext cx="292096" cy="320811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" name="Rounded Rectangle 21">
                <a:extLst>
                  <a:ext uri="{FF2B5EF4-FFF2-40B4-BE49-F238E27FC236}">
                    <a16:creationId xmlns:a16="http://schemas.microsoft.com/office/drawing/2014/main" id="{F57D89F0-3BC9-BB4B-9A6B-1629C2A5C1DC}"/>
                  </a:ext>
                </a:extLst>
              </p:cNvPr>
              <p:cNvSpPr/>
              <p:nvPr/>
            </p:nvSpPr>
            <p:spPr>
              <a:xfrm>
                <a:off x="11190154" y="654964"/>
                <a:ext cx="293684" cy="32081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" name="Rounded Rectangle 30">
                <a:extLst>
                  <a:ext uri="{FF2B5EF4-FFF2-40B4-BE49-F238E27FC236}">
                    <a16:creationId xmlns:a16="http://schemas.microsoft.com/office/drawing/2014/main" id="{F79B9DF4-6DE2-754D-A5A4-71C4A2470621}"/>
                  </a:ext>
                </a:extLst>
              </p:cNvPr>
              <p:cNvSpPr/>
              <p:nvPr/>
            </p:nvSpPr>
            <p:spPr>
              <a:xfrm>
                <a:off x="11679098" y="654964"/>
                <a:ext cx="293684" cy="320811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15" name="TextBox 36">
            <a:extLst>
              <a:ext uri="{FF2B5EF4-FFF2-40B4-BE49-F238E27FC236}">
                <a16:creationId xmlns:a16="http://schemas.microsoft.com/office/drawing/2014/main" id="{6F5B92EE-C922-694D-BE2C-3E76D3130E16}"/>
              </a:ext>
            </a:extLst>
          </p:cNvPr>
          <p:cNvSpPr txBox="1"/>
          <p:nvPr/>
        </p:nvSpPr>
        <p:spPr bwMode="auto">
          <a:xfrm>
            <a:off x="3517219" y="1053622"/>
            <a:ext cx="3009157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latin typeface="+mn-lt"/>
                <a:ea typeface="+mn-ea"/>
              </a:rPr>
              <a:t>PIXEL-</a:t>
            </a:r>
            <a:endParaRPr lang="en-US" sz="88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5022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74E2A-31C6-044D-8CBC-1542852C96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D376699-AEF2-F347-9A73-4F4C01AD2FBE}"/>
              </a:ext>
            </a:extLst>
          </p:cNvPr>
          <p:cNvSpPr txBox="1">
            <a:spLocks/>
          </p:cNvSpPr>
          <p:nvPr/>
        </p:nvSpPr>
        <p:spPr>
          <a:xfrm>
            <a:off x="11354339" y="6543357"/>
            <a:ext cx="72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E6312-3F61-BF4D-8C88-8FDDEABAEDCD}"/>
              </a:ext>
            </a:extLst>
          </p:cNvPr>
          <p:cNvSpPr/>
          <p:nvPr/>
        </p:nvSpPr>
        <p:spPr>
          <a:xfrm>
            <a:off x="-14288" y="0"/>
            <a:ext cx="12206288" cy="6911975"/>
          </a:xfrm>
          <a:prstGeom prst="rect">
            <a:avLst/>
          </a:prstGeom>
          <a:blipFill dpi="0" rotWithShape="1">
            <a:blip r:embed="rId2">
              <a:alphaModFix amt="8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组合 22">
            <a:extLst>
              <a:ext uri="{FF2B5EF4-FFF2-40B4-BE49-F238E27FC236}">
                <a16:creationId xmlns:a16="http://schemas.microsoft.com/office/drawing/2014/main" id="{8E961136-9DA2-C84C-A04B-663890532FDF}"/>
              </a:ext>
            </a:extLst>
          </p:cNvPr>
          <p:cNvGrpSpPr>
            <a:grpSpLocks/>
          </p:cNvGrpSpPr>
          <p:nvPr/>
        </p:nvGrpSpPr>
        <p:grpSpPr bwMode="auto">
          <a:xfrm>
            <a:off x="2940050" y="860425"/>
            <a:ext cx="9251950" cy="1836738"/>
            <a:chOff x="2940149" y="860113"/>
            <a:chExt cx="9251832" cy="1837515"/>
          </a:xfrm>
        </p:grpSpPr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A735BBC9-ECE9-AD43-9F71-E084F6D1977A}"/>
                </a:ext>
              </a:extLst>
            </p:cNvPr>
            <p:cNvSpPr/>
            <p:nvPr/>
          </p:nvSpPr>
          <p:spPr>
            <a:xfrm>
              <a:off x="2940149" y="860113"/>
              <a:ext cx="9251832" cy="1837515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EB7501E4-8D52-0847-B541-1C8BF74626FF}"/>
                </a:ext>
              </a:extLst>
            </p:cNvPr>
            <p:cNvSpPr txBox="1"/>
            <p:nvPr/>
          </p:nvSpPr>
          <p:spPr>
            <a:xfrm>
              <a:off x="6475161" y="1042930"/>
              <a:ext cx="5633201" cy="1447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800" dirty="0">
                  <a:latin typeface="+mn-lt"/>
                  <a:ea typeface="+mn-ea"/>
                </a:rPr>
                <a:t>IM	  GE</a:t>
              </a:r>
              <a:r>
                <a:rPr lang="en-US" sz="8800" dirty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</a:rPr>
                <a:t>NET</a:t>
              </a:r>
            </a:p>
          </p:txBody>
        </p: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55A008F1-A110-AD4F-98EE-ED9365A2D6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8315" y="1363866"/>
              <a:ext cx="782628" cy="809965"/>
              <a:chOff x="11190154" y="165810"/>
              <a:chExt cx="782628" cy="809965"/>
            </a:xfrm>
          </p:grpSpPr>
          <p:cxnSp>
            <p:nvCxnSpPr>
              <p:cNvPr id="11" name="Straight Connector 18">
                <a:extLst>
                  <a:ext uri="{FF2B5EF4-FFF2-40B4-BE49-F238E27FC236}">
                    <a16:creationId xmlns:a16="http://schemas.microsoft.com/office/drawing/2014/main" id="{9082FEBA-DCD2-814B-A817-EF3600C5D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64811" y="458034"/>
                <a:ext cx="133348" cy="231873"/>
              </a:xfrm>
              <a:prstGeom prst="line">
                <a:avLst/>
              </a:prstGeom>
              <a:ln w="381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9">
                <a:extLst>
                  <a:ext uri="{FF2B5EF4-FFF2-40B4-BE49-F238E27FC236}">
                    <a16:creationId xmlns:a16="http://schemas.microsoft.com/office/drawing/2014/main" id="{54589BCA-E356-1149-9E52-B58E185A5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3351" y="432620"/>
                <a:ext cx="146048" cy="222344"/>
              </a:xfrm>
              <a:prstGeom prst="line">
                <a:avLst/>
              </a:prstGeom>
              <a:ln w="381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3" name="Rounded Rectangle 20">
                <a:extLst>
                  <a:ext uri="{FF2B5EF4-FFF2-40B4-BE49-F238E27FC236}">
                    <a16:creationId xmlns:a16="http://schemas.microsoft.com/office/drawing/2014/main" id="{553EB1B8-671E-8F43-94E2-969BCFBC482F}"/>
                  </a:ext>
                </a:extLst>
              </p:cNvPr>
              <p:cNvSpPr/>
              <p:nvPr/>
            </p:nvSpPr>
            <p:spPr>
              <a:xfrm>
                <a:off x="11445739" y="165810"/>
                <a:ext cx="292096" cy="320811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" name="Rounded Rectangle 21">
                <a:extLst>
                  <a:ext uri="{FF2B5EF4-FFF2-40B4-BE49-F238E27FC236}">
                    <a16:creationId xmlns:a16="http://schemas.microsoft.com/office/drawing/2014/main" id="{FF012843-B39B-F140-A584-BB68A728BEA0}"/>
                  </a:ext>
                </a:extLst>
              </p:cNvPr>
              <p:cNvSpPr/>
              <p:nvPr/>
            </p:nvSpPr>
            <p:spPr>
              <a:xfrm>
                <a:off x="11190154" y="654964"/>
                <a:ext cx="293684" cy="32081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A58FD217-4D93-0945-84C7-60CC01504918}"/>
                  </a:ext>
                </a:extLst>
              </p:cNvPr>
              <p:cNvSpPr/>
              <p:nvPr/>
            </p:nvSpPr>
            <p:spPr>
              <a:xfrm>
                <a:off x="11679098" y="654964"/>
                <a:ext cx="293684" cy="320811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16" name="TextBox 36">
            <a:extLst>
              <a:ext uri="{FF2B5EF4-FFF2-40B4-BE49-F238E27FC236}">
                <a16:creationId xmlns:a16="http://schemas.microsoft.com/office/drawing/2014/main" id="{ED7D33D0-8C4E-4749-AB0D-922A5C1C1184}"/>
              </a:ext>
            </a:extLst>
          </p:cNvPr>
          <p:cNvSpPr txBox="1"/>
          <p:nvPr/>
        </p:nvSpPr>
        <p:spPr bwMode="auto">
          <a:xfrm>
            <a:off x="3517219" y="1053622"/>
            <a:ext cx="3009157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latin typeface="+mn-lt"/>
                <a:ea typeface="+mn-ea"/>
              </a:rPr>
              <a:t>PIXEL-</a:t>
            </a:r>
            <a:endParaRPr lang="en-US" sz="88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9B7743-E5A6-6147-8CC1-63EDF1474F20}"/>
              </a:ext>
            </a:extLst>
          </p:cNvPr>
          <p:cNvSpPr/>
          <p:nvPr/>
        </p:nvSpPr>
        <p:spPr>
          <a:xfrm>
            <a:off x="8097838" y="3090863"/>
            <a:ext cx="4094162" cy="31273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6B38F-5CCE-5946-B84B-A60483F85448}"/>
              </a:ext>
            </a:extLst>
          </p:cNvPr>
          <p:cNvSpPr txBox="1">
            <a:spLocks/>
          </p:cNvSpPr>
          <p:nvPr/>
        </p:nvSpPr>
        <p:spPr>
          <a:xfrm>
            <a:off x="8205788" y="3133725"/>
            <a:ext cx="3995737" cy="31257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altLang="zh-CN" sz="2800" b="1" dirty="0"/>
              <a:t>Possible Applications</a:t>
            </a:r>
          </a:p>
          <a:p>
            <a:r>
              <a:rPr lang="en-US" altLang="zh-CN" sz="2800" dirty="0"/>
              <a:t>Image classification</a:t>
            </a:r>
          </a:p>
          <a:p>
            <a:r>
              <a:rPr lang="en-US" altLang="zh-CN" sz="2800" dirty="0"/>
              <a:t>Instance segmentation</a:t>
            </a:r>
          </a:p>
          <a:p>
            <a:r>
              <a:rPr lang="en-US" altLang="zh-CN" sz="2800" dirty="0"/>
              <a:t>Semantic segmentation</a:t>
            </a:r>
          </a:p>
          <a:p>
            <a:r>
              <a:rPr lang="en-US" altLang="zh-CN" sz="2800" dirty="0"/>
              <a:t>Salient object detection</a:t>
            </a:r>
          </a:p>
          <a:p>
            <a:r>
              <a:rPr lang="is-IS" altLang="zh-CN" sz="2800" dirty="0"/>
              <a:t>…. and more</a:t>
            </a:r>
            <a:endParaRPr lang="en-US" altLang="zh-CN" sz="2800" dirty="0"/>
          </a:p>
        </p:txBody>
      </p:sp>
      <p:grpSp>
        <p:nvGrpSpPr>
          <p:cNvPr id="20" name="组合 2">
            <a:extLst>
              <a:ext uri="{FF2B5EF4-FFF2-40B4-BE49-F238E27FC236}">
                <a16:creationId xmlns:a16="http://schemas.microsoft.com/office/drawing/2014/main" id="{71627BC1-AEFB-CA41-99F2-A0BAF982E115}"/>
              </a:ext>
            </a:extLst>
          </p:cNvPr>
          <p:cNvGrpSpPr>
            <a:grpSpLocks/>
          </p:cNvGrpSpPr>
          <p:nvPr/>
        </p:nvGrpSpPr>
        <p:grpSpPr bwMode="auto">
          <a:xfrm>
            <a:off x="2940050" y="3090863"/>
            <a:ext cx="3995738" cy="1838325"/>
            <a:chOff x="2940167" y="3091338"/>
            <a:chExt cx="3995205" cy="18375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A5DA0A-6AD3-B74A-9953-4EAE3C04E684}"/>
                </a:ext>
              </a:extLst>
            </p:cNvPr>
            <p:cNvSpPr/>
            <p:nvPr/>
          </p:nvSpPr>
          <p:spPr>
            <a:xfrm>
              <a:off x="2940167" y="3091338"/>
              <a:ext cx="3995205" cy="1837515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07EE751A-1B66-964E-B619-4B0DB07FE7A1}"/>
                </a:ext>
              </a:extLst>
            </p:cNvPr>
            <p:cNvSpPr txBox="1">
              <a:spLocks/>
            </p:cNvSpPr>
            <p:nvPr/>
          </p:nvSpPr>
          <p:spPr>
            <a:xfrm>
              <a:off x="2940167" y="3134181"/>
              <a:ext cx="3995205" cy="156458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/>
                <a:buNone/>
                <a:defRPr/>
              </a:pPr>
              <a:r>
                <a:rPr lang="en-US" altLang="zh-CN" b="1" dirty="0"/>
                <a:t>Characteristics</a:t>
              </a:r>
              <a:endParaRPr lang="en-US" b="1" dirty="0"/>
            </a:p>
            <a:p>
              <a:pPr fontAlgn="auto">
                <a:spcAft>
                  <a:spcPts val="0"/>
                </a:spcAft>
                <a:defRPr/>
              </a:pPr>
              <a:r>
                <a:rPr lang="en-US" altLang="zh-CN" dirty="0"/>
                <a:t>#Classes:</a:t>
              </a:r>
              <a:r>
                <a:rPr lang="zh-CN" altLang="en-US" dirty="0"/>
                <a:t> </a:t>
              </a:r>
              <a:r>
                <a:rPr lang="en-US" altLang="zh-CN" dirty="0"/>
                <a:t>1000</a:t>
              </a:r>
              <a:endParaRPr lang="en-US" dirty="0"/>
            </a:p>
            <a:p>
              <a:pPr fontAlgn="auto">
                <a:spcAft>
                  <a:spcPts val="0"/>
                </a:spcAft>
                <a:defRPr/>
              </a:pPr>
              <a:r>
                <a:rPr lang="en-US" altLang="zh-CN" dirty="0"/>
                <a:t>#</a:t>
              </a:r>
              <a:r>
                <a:rPr lang="en-US" dirty="0"/>
                <a:t>Instance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r>
                <a:rPr lang="en-US" altLang="zh-CN" dirty="0"/>
                <a:t>&gt;600K</a:t>
              </a:r>
              <a:endParaRPr lang="en-US" dirty="0"/>
            </a:p>
          </p:txBody>
        </p:sp>
      </p:grpSp>
      <p:sp>
        <p:nvSpPr>
          <p:cNvPr id="23" name="Rectangle 37">
            <a:extLst>
              <a:ext uri="{FF2B5EF4-FFF2-40B4-BE49-F238E27FC236}">
                <a16:creationId xmlns:a16="http://schemas.microsoft.com/office/drawing/2014/main" id="{CE51BAD4-60A0-4544-AFB4-4044FED45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8014" y="2231807"/>
            <a:ext cx="7023937" cy="369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BC20C0"/>
                </a:solidFill>
                <a:latin typeface="Courier New" pitchFamily="49" charset="0"/>
                <a:cs typeface="Courier New" pitchFamily="49" charset="0"/>
              </a:rPr>
              <a:t>https://</a:t>
            </a:r>
            <a:r>
              <a:rPr lang="en-US" altLang="zh-CN" b="1" dirty="0" err="1">
                <a:solidFill>
                  <a:srgbClr val="BC20C0"/>
                </a:solidFill>
                <a:latin typeface="Courier New" pitchFamily="49" charset="0"/>
                <a:cs typeface="Courier New" pitchFamily="49" charset="0"/>
              </a:rPr>
              <a:t>github.com</a:t>
            </a:r>
            <a:r>
              <a:rPr lang="en-US" altLang="zh-CN" b="1" dirty="0">
                <a:solidFill>
                  <a:srgbClr val="BC2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altLang="zh-CN" b="1" dirty="0" err="1">
                <a:solidFill>
                  <a:srgbClr val="BC20C0"/>
                </a:solidFill>
                <a:latin typeface="Courier New" pitchFamily="49" charset="0"/>
                <a:cs typeface="Courier New" pitchFamily="49" charset="0"/>
              </a:rPr>
              <a:t>shiyinzhang</a:t>
            </a:r>
            <a:r>
              <a:rPr lang="en-US" altLang="zh-CN" b="1" dirty="0">
                <a:solidFill>
                  <a:srgbClr val="BC20C0"/>
                </a:solidFill>
                <a:latin typeface="Courier New" pitchFamily="49" charset="0"/>
                <a:cs typeface="Courier New" pitchFamily="49" charset="0"/>
              </a:rPr>
              <a:t>/Pixel-ImageNet </a:t>
            </a:r>
            <a:endParaRPr lang="en-US" altLang="zh-CN" b="1" dirty="0">
              <a:solidFill>
                <a:srgbClr val="BC20C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4E7CC-B10E-1B45-889C-D07C46E615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2B0084-64D9-4A4D-B482-03548F6E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FCN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2A6B-F946-B84A-8DA2-3D52A35C0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93" y="1913892"/>
            <a:ext cx="32512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45B05-0FD1-624C-B1AD-126F0D7143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241" y="1984570"/>
            <a:ext cx="32512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87EFD-77B8-6342-A031-7B143AE75C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329" y="1913892"/>
            <a:ext cx="3251200" cy="1696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29A36-74E8-AE40-ABE6-60BA567AA1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85" y="4026635"/>
            <a:ext cx="3895817" cy="1797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AB7E58-021D-0C40-B749-7AFAB3736AF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0441" y="3961220"/>
            <a:ext cx="2336800" cy="1927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F97A7-4A4B-C340-96C0-C85732EDC8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5040" y="4120228"/>
            <a:ext cx="4547850" cy="1625600"/>
          </a:xfrm>
          <a:prstGeom prst="rect">
            <a:avLst/>
          </a:prstGeom>
        </p:spPr>
      </p:pic>
      <p:sp>
        <p:nvSpPr>
          <p:cNvPr id="12" name="矩形 63">
            <a:extLst>
              <a:ext uri="{FF2B5EF4-FFF2-40B4-BE49-F238E27FC236}">
                <a16:creationId xmlns:a16="http://schemas.microsoft.com/office/drawing/2014/main" id="{0E680F92-08A5-1D46-97CB-D511B00F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69" y="3552866"/>
            <a:ext cx="20149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atin typeface="Calibri" pitchFamily="34" charset="0"/>
              </a:rPr>
              <a:t>[Long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 err="1">
                <a:latin typeface="Calibri" pitchFamily="34" charset="0"/>
              </a:rPr>
              <a:t>etal</a:t>
            </a:r>
            <a:r>
              <a:rPr lang="en-US" altLang="zh-CN" sz="1600" dirty="0">
                <a:latin typeface="Calibri" pitchFamily="34" charset="0"/>
              </a:rPr>
              <a:t>.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ICCV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2015]</a:t>
            </a:r>
            <a:endParaRPr lang="zh-CN" altLang="en-US" sz="1600" dirty="0">
              <a:latin typeface="Calibri" pitchFamily="34" charset="0"/>
            </a:endParaRPr>
          </a:p>
        </p:txBody>
      </p:sp>
      <p:sp>
        <p:nvSpPr>
          <p:cNvPr id="13" name="矩形 63">
            <a:extLst>
              <a:ext uri="{FF2B5EF4-FFF2-40B4-BE49-F238E27FC236}">
                <a16:creationId xmlns:a16="http://schemas.microsoft.com/office/drawing/2014/main" id="{F459FEA8-C39D-4946-A868-D31FED61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268" y="3610170"/>
            <a:ext cx="2091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atin typeface="Calibri" pitchFamily="34" charset="0"/>
              </a:rPr>
              <a:t>[Chen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 err="1">
                <a:latin typeface="Calibri" pitchFamily="34" charset="0"/>
              </a:rPr>
              <a:t>etal</a:t>
            </a:r>
            <a:r>
              <a:rPr lang="en-US" altLang="zh-CN" sz="1600" dirty="0">
                <a:latin typeface="Calibri" pitchFamily="34" charset="0"/>
              </a:rPr>
              <a:t>.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PAMI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2018]</a:t>
            </a:r>
            <a:endParaRPr lang="zh-CN" altLang="en-US" sz="1600" dirty="0">
              <a:latin typeface="Calibri" pitchFamily="34" charset="0"/>
            </a:endParaRPr>
          </a:p>
        </p:txBody>
      </p:sp>
      <p:sp>
        <p:nvSpPr>
          <p:cNvPr id="14" name="矩形 63">
            <a:extLst>
              <a:ext uri="{FF2B5EF4-FFF2-40B4-BE49-F238E27FC236}">
                <a16:creationId xmlns:a16="http://schemas.microsoft.com/office/drawing/2014/main" id="{AD1080BC-22CF-2440-B4C8-C49FD0AB3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5221" y="3622666"/>
            <a:ext cx="20894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atin typeface="Calibri" pitchFamily="34" charset="0"/>
              </a:rPr>
              <a:t>[Chen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 err="1">
                <a:latin typeface="Calibri" pitchFamily="34" charset="0"/>
              </a:rPr>
              <a:t>etal</a:t>
            </a:r>
            <a:r>
              <a:rPr lang="en-US" altLang="zh-CN" sz="1600" dirty="0">
                <a:latin typeface="Calibri" pitchFamily="34" charset="0"/>
              </a:rPr>
              <a:t>.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ECCV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2018]</a:t>
            </a:r>
            <a:endParaRPr lang="zh-CN" altLang="en-US" sz="1600" dirty="0">
              <a:latin typeface="Calibri" pitchFamily="34" charset="0"/>
            </a:endParaRPr>
          </a:p>
        </p:txBody>
      </p:sp>
      <p:sp>
        <p:nvSpPr>
          <p:cNvPr id="15" name="矩形 63">
            <a:extLst>
              <a:ext uri="{FF2B5EF4-FFF2-40B4-BE49-F238E27FC236}">
                <a16:creationId xmlns:a16="http://schemas.microsoft.com/office/drawing/2014/main" id="{B8918DB2-C8E9-404D-A109-3AD792B04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073" y="5789729"/>
            <a:ext cx="20838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atin typeface="Calibri" pitchFamily="34" charset="0"/>
              </a:rPr>
              <a:t>[Zhao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 err="1">
                <a:latin typeface="Calibri" pitchFamily="34" charset="0"/>
              </a:rPr>
              <a:t>etal</a:t>
            </a:r>
            <a:r>
              <a:rPr lang="en-US" altLang="zh-CN" sz="1600" dirty="0">
                <a:latin typeface="Calibri" pitchFamily="34" charset="0"/>
              </a:rPr>
              <a:t>.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CVPR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2017]</a:t>
            </a:r>
            <a:endParaRPr lang="zh-CN" altLang="en-US" sz="1600" dirty="0">
              <a:latin typeface="Calibri" pitchFamily="34" charset="0"/>
            </a:endParaRPr>
          </a:p>
        </p:txBody>
      </p:sp>
      <p:sp>
        <p:nvSpPr>
          <p:cNvPr id="16" name="矩形 63">
            <a:extLst>
              <a:ext uri="{FF2B5EF4-FFF2-40B4-BE49-F238E27FC236}">
                <a16:creationId xmlns:a16="http://schemas.microsoft.com/office/drawing/2014/main" id="{1FF98B57-13C0-144A-9D4D-BB0F507C8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37" y="5823791"/>
            <a:ext cx="21504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atin typeface="Calibri" pitchFamily="34" charset="0"/>
              </a:rPr>
              <a:t>[Wang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 err="1">
                <a:latin typeface="Calibri" pitchFamily="34" charset="0"/>
              </a:rPr>
              <a:t>etal</a:t>
            </a:r>
            <a:r>
              <a:rPr lang="en-US" altLang="zh-CN" sz="1600" dirty="0">
                <a:latin typeface="Calibri" pitchFamily="34" charset="0"/>
              </a:rPr>
              <a:t>.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CVPR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2018]</a:t>
            </a:r>
            <a:endParaRPr lang="zh-CN" altLang="en-US" sz="1600" dirty="0">
              <a:latin typeface="Calibri" pitchFamily="34" charset="0"/>
            </a:endParaRPr>
          </a:p>
        </p:txBody>
      </p:sp>
      <p:sp>
        <p:nvSpPr>
          <p:cNvPr id="17" name="矩形 63">
            <a:extLst>
              <a:ext uri="{FF2B5EF4-FFF2-40B4-BE49-F238E27FC236}">
                <a16:creationId xmlns:a16="http://schemas.microsoft.com/office/drawing/2014/main" id="{E419333A-4021-574E-86C9-FE12095C5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756" y="5818582"/>
            <a:ext cx="21527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atin typeface="Calibri" pitchFamily="34" charset="0"/>
              </a:rPr>
              <a:t>[Huang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 err="1">
                <a:latin typeface="Calibri" pitchFamily="34" charset="0"/>
              </a:rPr>
              <a:t>etal</a:t>
            </a:r>
            <a:r>
              <a:rPr lang="en-US" altLang="zh-CN" sz="1600" dirty="0">
                <a:latin typeface="Calibri" pitchFamily="34" charset="0"/>
              </a:rPr>
              <a:t>.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ICCV</a:t>
            </a:r>
            <a:r>
              <a:rPr lang="zh-CN" altLang="en-US" sz="1600" dirty="0">
                <a:latin typeface="Calibri" pitchFamily="34" charset="0"/>
              </a:rPr>
              <a:t> </a:t>
            </a:r>
            <a:r>
              <a:rPr lang="en-US" altLang="zh-CN" sz="1600" dirty="0">
                <a:latin typeface="Calibri" pitchFamily="34" charset="0"/>
              </a:rPr>
              <a:t>2019]</a:t>
            </a:r>
            <a:endParaRPr lang="zh-CN" altLang="en-US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37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8F764-97EC-4843-A530-BB8E31C21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altLang="zh-CN" dirty="0">
                <a:solidFill>
                  <a:schemeClr val="bg1">
                    <a:lumMod val="50000"/>
                  </a:schemeClr>
                </a:solidFill>
              </a:rPr>
              <a:t>Interactive Object Segmentation with Inside-Outside Guidance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CVPR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(Oral)</a:t>
            </a:r>
            <a:endParaRPr lang="en-AU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altLang="zh-CN" dirty="0"/>
          </a:p>
          <a:p>
            <a:r>
              <a:rPr lang="en-AU" altLang="zh-CN" dirty="0"/>
              <a:t>Collaborative Video Object Segmentation by Foreground-Background Integration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ECCV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2020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(Spotlight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Oral)</a:t>
            </a:r>
          </a:p>
          <a:p>
            <a:pPr lvl="1"/>
            <a:endParaRPr lang="en-AU" altLang="zh-CN" dirty="0"/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Memory Aggregation Networks for Efficient Interactive Video Object Segmentation 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CVPR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2020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D32AD-8B2E-DE46-A8F9-8A713631D6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FEC726-9B1F-6F44-9C75-933AF0EC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87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1228BD-925C-8E4C-806A-BB04B9A510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VOS</a:t>
            </a:r>
          </a:p>
          <a:p>
            <a:pPr lvl="1"/>
            <a:r>
              <a:rPr lang="en-US" altLang="zh-CN" dirty="0"/>
              <a:t>Discover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segment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primary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</a:p>
          <a:p>
            <a:pPr lvl="1"/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annotations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D11A8-31BE-AD4F-A498-71690D867D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B6011D-8B7C-9C48-8DBF-3E1667F9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(VOS)?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66B23-E918-9548-B96D-5366CA122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59" y="3976099"/>
            <a:ext cx="2003139" cy="16085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E600F3-D7ED-1D4C-A1B0-3AF82DFCD7B9}"/>
              </a:ext>
            </a:extLst>
          </p:cNvPr>
          <p:cNvSpPr txBox="1">
            <a:spLocks/>
          </p:cNvSpPr>
          <p:nvPr/>
        </p:nvSpPr>
        <p:spPr>
          <a:xfrm>
            <a:off x="1923707" y="5577182"/>
            <a:ext cx="2410691" cy="6585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Annotated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0160BB-CB6F-5E4E-B94C-6621F7804FB0}"/>
              </a:ext>
            </a:extLst>
          </p:cNvPr>
          <p:cNvGrpSpPr/>
          <p:nvPr/>
        </p:nvGrpSpPr>
        <p:grpSpPr>
          <a:xfrm>
            <a:off x="5126414" y="2165993"/>
            <a:ext cx="5942430" cy="3306188"/>
            <a:chOff x="5126414" y="2165993"/>
            <a:chExt cx="5942430" cy="33061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59E73E-8484-0D4A-A1D9-5C5F43BCE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705" y="2165993"/>
              <a:ext cx="2003139" cy="16085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9D6AE6-BC08-9E44-93B9-567238F8D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3689" y="2659699"/>
              <a:ext cx="2003139" cy="16085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227086-162A-EE4F-BDBA-30A81EB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0815" y="2977845"/>
              <a:ext cx="2003139" cy="160858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0F64CA-1F27-8040-A1A5-D4868469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5364" y="3342748"/>
              <a:ext cx="2003139" cy="16085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9B9B2D-DE68-4347-BCF7-3179047F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6414" y="3664593"/>
              <a:ext cx="2003139" cy="1608581"/>
            </a:xfrm>
            <a:prstGeom prst="rect">
              <a:avLst/>
            </a:prstGeom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96EF4C9-0967-6E44-85B7-32A035B656EA}"/>
                </a:ext>
              </a:extLst>
            </p:cNvPr>
            <p:cNvSpPr txBox="1">
              <a:spLocks/>
            </p:cNvSpPr>
            <p:nvPr/>
          </p:nvSpPr>
          <p:spPr>
            <a:xfrm rot="20042529">
              <a:off x="8138609" y="4813675"/>
              <a:ext cx="2410691" cy="65850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Segmentation</a:t>
              </a:r>
              <a:r>
                <a:rPr lang="zh-CN" altLang="en-US" dirty="0"/>
                <a:t> </a:t>
              </a:r>
              <a:r>
                <a:rPr lang="en-US" altLang="zh-CN" dirty="0"/>
                <a:t>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37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DA03A3-34B2-AF4C-8E99-8A30C1CDEE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4000"/>
            <a:ext cx="10990788" cy="851564"/>
          </a:xfrm>
        </p:spPr>
        <p:txBody>
          <a:bodyPr/>
          <a:lstStyle/>
          <a:p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pixel-wise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513D6-AC79-E646-A2F6-D868D19903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FF588D-FCAF-2140-9141-BE2DAA45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B3A69-9FCA-014E-AA07-F544E22F52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80" y="1949782"/>
            <a:ext cx="10021588" cy="42164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FC25FFB4-9747-7944-BD4E-1537BEF79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05664"/>
            <a:ext cx="83063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sz="1400" dirty="0" err="1"/>
              <a:t>Voigtlaender</a:t>
            </a:r>
            <a:r>
              <a:rPr lang="en-US" altLang="zh-CN" sz="1400" dirty="0">
                <a:latin typeface="Calibri" pitchFamily="34" charset="0"/>
              </a:rPr>
              <a:t> et al. “</a:t>
            </a:r>
            <a:r>
              <a:rPr lang="en-AU" sz="1400" dirty="0"/>
              <a:t>FEELVOS: Fast End-to-End Embedding Learning for Video Object Segmentation</a:t>
            </a:r>
            <a:r>
              <a:rPr lang="en-US" altLang="zh-CN" sz="1400" dirty="0">
                <a:latin typeface="Calibri" pitchFamily="34" charset="0"/>
              </a:rPr>
              <a:t>”, CVPR 2019.</a:t>
            </a:r>
          </a:p>
        </p:txBody>
      </p:sp>
    </p:spTree>
    <p:extLst>
      <p:ext uri="{BB962C8B-B14F-4D97-AF65-F5344CB8AC3E}">
        <p14:creationId xmlns:p14="http://schemas.microsoft.com/office/powerpoint/2010/main" val="3438067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DA03A3-34B2-AF4C-8E99-8A30C1CDEE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5283518" cy="3488267"/>
          </a:xfrm>
        </p:spPr>
        <p:txBody>
          <a:bodyPr>
            <a:normAutofit/>
          </a:bodyPr>
          <a:lstStyle/>
          <a:p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  <a:p>
            <a:pPr lvl="1"/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(T)</a:t>
            </a:r>
          </a:p>
          <a:p>
            <a:pPr lvl="1"/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pixels</a:t>
            </a:r>
          </a:p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  <a:p>
            <a:pPr lvl="1"/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(T-1)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(T)</a:t>
            </a:r>
          </a:p>
          <a:p>
            <a:pPr lvl="1"/>
            <a:r>
              <a:rPr lang="en-US" altLang="zh-CN" dirty="0"/>
              <a:t>Pixels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k-size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513D6-AC79-E646-A2F6-D868D19903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FF588D-FCAF-2140-9141-BE2DAA45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AA8AF-390A-EE49-A4E0-D8A303E4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09" y="1523999"/>
            <a:ext cx="6166260" cy="4268949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62C6513-94C8-7144-9376-A7D7123F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05664"/>
            <a:ext cx="83063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sz="1400" dirty="0" err="1"/>
              <a:t>Voigtlaender</a:t>
            </a:r>
            <a:r>
              <a:rPr lang="en-US" altLang="zh-CN" sz="1400" dirty="0">
                <a:latin typeface="Calibri" pitchFamily="34" charset="0"/>
              </a:rPr>
              <a:t> et al. “</a:t>
            </a:r>
            <a:r>
              <a:rPr lang="en-AU" sz="1400" dirty="0"/>
              <a:t>FEELVOS: Fast End-to-End Embedding Learning for Video Object Segmentation</a:t>
            </a:r>
            <a:r>
              <a:rPr lang="en-US" altLang="zh-CN" sz="1400" dirty="0">
                <a:latin typeface="Calibri" pitchFamily="34" charset="0"/>
              </a:rPr>
              <a:t>”, CVPR 2019.</a:t>
            </a:r>
          </a:p>
        </p:txBody>
      </p:sp>
    </p:spTree>
    <p:extLst>
      <p:ext uri="{BB962C8B-B14F-4D97-AF65-F5344CB8AC3E}">
        <p14:creationId xmlns:p14="http://schemas.microsoft.com/office/powerpoint/2010/main" val="1076492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513D6-AC79-E646-A2F6-D868D19903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FF588D-FCAF-2140-9141-BE2DAA45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29327-0CFE-5544-B16E-837FC02C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74" y="1406856"/>
            <a:ext cx="10227452" cy="4162092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94CC8457-CA4A-1B47-80A4-694F16F78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05664"/>
            <a:ext cx="83063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sz="1400" dirty="0" err="1"/>
              <a:t>Voigtlaender</a:t>
            </a:r>
            <a:r>
              <a:rPr lang="en-US" altLang="zh-CN" sz="1400" dirty="0">
                <a:latin typeface="Calibri" pitchFamily="34" charset="0"/>
              </a:rPr>
              <a:t> et al. “</a:t>
            </a:r>
            <a:r>
              <a:rPr lang="en-AU" sz="1400" dirty="0"/>
              <a:t>FEELVOS: Fast End-to-End Embedding Learning for Video Object Segmentation</a:t>
            </a:r>
            <a:r>
              <a:rPr lang="en-US" altLang="zh-CN" sz="1400" dirty="0">
                <a:latin typeface="Calibri" pitchFamily="34" charset="0"/>
              </a:rPr>
              <a:t>”, CVPR 2019.</a:t>
            </a:r>
          </a:p>
        </p:txBody>
      </p:sp>
    </p:spTree>
    <p:extLst>
      <p:ext uri="{BB962C8B-B14F-4D97-AF65-F5344CB8AC3E}">
        <p14:creationId xmlns:p14="http://schemas.microsoft.com/office/powerpoint/2010/main" val="3523008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E0ED8-FEEA-3B41-B1DF-5073BE6F4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3E4AF3-44C8-C64D-88DB-690EE6C1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Matters</a:t>
            </a:r>
            <a:r>
              <a:rPr lang="zh-CN" altLang="en-US" dirty="0"/>
              <a:t> </a:t>
            </a:r>
            <a:endParaRPr lang="en-US" dirty="0"/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B2B16027-47BC-E44C-8C64-DD8009CC9B1C}"/>
              </a:ext>
            </a:extLst>
          </p:cNvPr>
          <p:cNvGrpSpPr/>
          <p:nvPr/>
        </p:nvGrpSpPr>
        <p:grpSpPr>
          <a:xfrm>
            <a:off x="2534126" y="1511668"/>
            <a:ext cx="6803452" cy="2107459"/>
            <a:chOff x="0" y="0"/>
            <a:chExt cx="6803451" cy="2107457"/>
          </a:xfrm>
        </p:grpSpPr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63A56A67-431B-D245-8C49-268FC964CD6B}"/>
                </a:ext>
              </a:extLst>
            </p:cNvPr>
            <p:cNvGrpSpPr/>
            <p:nvPr/>
          </p:nvGrpSpPr>
          <p:grpSpPr>
            <a:xfrm>
              <a:off x="3830858" y="0"/>
              <a:ext cx="2972594" cy="2107458"/>
              <a:chOff x="0" y="0"/>
              <a:chExt cx="2972592" cy="2107457"/>
            </a:xfrm>
          </p:grpSpPr>
          <p:pic>
            <p:nvPicPr>
              <p:cNvPr id="11" name="00020.jpg" descr="00020.jpg">
                <a:extLst>
                  <a:ext uri="{FF2B5EF4-FFF2-40B4-BE49-F238E27FC236}">
                    <a16:creationId xmlns:a16="http://schemas.microsoft.com/office/drawing/2014/main" id="{D5A7ECB7-F3F2-C044-A9E9-ED2A1CDD7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18747"/>
                <a:ext cx="2972593" cy="16887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82773271-EF34-F142-8152-39FEC4081491}"/>
                  </a:ext>
                </a:extLst>
              </p:cNvPr>
              <p:cNvSpPr/>
              <p:nvPr/>
            </p:nvSpPr>
            <p:spPr>
              <a:xfrm>
                <a:off x="140764" y="1278703"/>
                <a:ext cx="913864" cy="643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" y="11068"/>
                    </a:moveTo>
                    <a:lnTo>
                      <a:pt x="0" y="7034"/>
                    </a:lnTo>
                    <a:lnTo>
                      <a:pt x="642" y="5162"/>
                    </a:lnTo>
                    <a:lnTo>
                      <a:pt x="1502" y="3519"/>
                    </a:lnTo>
                    <a:lnTo>
                      <a:pt x="3132" y="1359"/>
                    </a:lnTo>
                    <a:lnTo>
                      <a:pt x="5398" y="604"/>
                    </a:lnTo>
                    <a:lnTo>
                      <a:pt x="7631" y="1165"/>
                    </a:lnTo>
                    <a:lnTo>
                      <a:pt x="10094" y="2059"/>
                    </a:lnTo>
                    <a:lnTo>
                      <a:pt x="14611" y="2747"/>
                    </a:lnTo>
                    <a:lnTo>
                      <a:pt x="16280" y="2232"/>
                    </a:lnTo>
                    <a:lnTo>
                      <a:pt x="17488" y="10"/>
                    </a:lnTo>
                    <a:lnTo>
                      <a:pt x="19151" y="0"/>
                    </a:lnTo>
                    <a:lnTo>
                      <a:pt x="20877" y="865"/>
                    </a:lnTo>
                    <a:lnTo>
                      <a:pt x="21600" y="4829"/>
                    </a:lnTo>
                    <a:lnTo>
                      <a:pt x="21577" y="7486"/>
                    </a:lnTo>
                    <a:lnTo>
                      <a:pt x="20167" y="9393"/>
                    </a:lnTo>
                    <a:lnTo>
                      <a:pt x="19328" y="11394"/>
                    </a:lnTo>
                    <a:lnTo>
                      <a:pt x="17603" y="12970"/>
                    </a:lnTo>
                    <a:lnTo>
                      <a:pt x="17028" y="15045"/>
                    </a:lnTo>
                    <a:lnTo>
                      <a:pt x="18362" y="18393"/>
                    </a:lnTo>
                    <a:lnTo>
                      <a:pt x="17793" y="20025"/>
                    </a:lnTo>
                    <a:lnTo>
                      <a:pt x="16806" y="19516"/>
                    </a:lnTo>
                    <a:lnTo>
                      <a:pt x="15682" y="16653"/>
                    </a:lnTo>
                    <a:lnTo>
                      <a:pt x="14882" y="14253"/>
                    </a:lnTo>
                    <a:cubicBezTo>
                      <a:pt x="14819" y="13982"/>
                      <a:pt x="14699" y="13744"/>
                      <a:pt x="14538" y="13572"/>
                    </a:cubicBezTo>
                    <a:cubicBezTo>
                      <a:pt x="14265" y="13281"/>
                      <a:pt x="13907" y="13205"/>
                      <a:pt x="13586" y="13371"/>
                    </a:cubicBezTo>
                    <a:cubicBezTo>
                      <a:pt x="13187" y="12834"/>
                      <a:pt x="12563" y="12824"/>
                      <a:pt x="12156" y="13349"/>
                    </a:cubicBezTo>
                    <a:cubicBezTo>
                      <a:pt x="11889" y="13692"/>
                      <a:pt x="11772" y="14211"/>
                      <a:pt x="11849" y="14710"/>
                    </a:cubicBezTo>
                    <a:lnTo>
                      <a:pt x="10706" y="19135"/>
                    </a:lnTo>
                    <a:lnTo>
                      <a:pt x="10488" y="21600"/>
                    </a:lnTo>
                    <a:lnTo>
                      <a:pt x="9467" y="21046"/>
                    </a:lnTo>
                    <a:lnTo>
                      <a:pt x="9778" y="16837"/>
                    </a:lnTo>
                    <a:lnTo>
                      <a:pt x="10142" y="14652"/>
                    </a:lnTo>
                    <a:lnTo>
                      <a:pt x="9476" y="11853"/>
                    </a:lnTo>
                    <a:lnTo>
                      <a:pt x="6153" y="11410"/>
                    </a:lnTo>
                    <a:lnTo>
                      <a:pt x="5057" y="11782"/>
                    </a:lnTo>
                    <a:lnTo>
                      <a:pt x="4107" y="13479"/>
                    </a:lnTo>
                    <a:lnTo>
                      <a:pt x="3633" y="15018"/>
                    </a:lnTo>
                    <a:lnTo>
                      <a:pt x="2002" y="15446"/>
                    </a:lnTo>
                    <a:lnTo>
                      <a:pt x="729" y="14590"/>
                    </a:lnTo>
                    <a:lnTo>
                      <a:pt x="404" y="13202"/>
                    </a:lnTo>
                    <a:lnTo>
                      <a:pt x="80" y="11068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chemeClr val="accent2">
                        <a:lumOff val="7843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" name="Prediction (t=T)">
                <a:extLst>
                  <a:ext uri="{FF2B5EF4-FFF2-40B4-BE49-F238E27FC236}">
                    <a16:creationId xmlns:a16="http://schemas.microsoft.com/office/drawing/2014/main" id="{5ABE2F6F-9689-2D44-8C1A-BD8FCC76D023}"/>
                  </a:ext>
                </a:extLst>
              </p:cNvPr>
              <p:cNvSpPr txBox="1"/>
              <p:nvPr/>
            </p:nvSpPr>
            <p:spPr>
              <a:xfrm>
                <a:off x="574365" y="0"/>
                <a:ext cx="1823863" cy="352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defRPr sz="17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Prediction (t=T)</a:t>
                </a:r>
              </a:p>
            </p:txBody>
          </p:sp>
        </p:grp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E09FDC-B919-0641-9BA7-EFA375545D68}"/>
                </a:ext>
              </a:extLst>
            </p:cNvPr>
            <p:cNvGrpSpPr/>
            <p:nvPr/>
          </p:nvGrpSpPr>
          <p:grpSpPr>
            <a:xfrm>
              <a:off x="0" y="0"/>
              <a:ext cx="2972593" cy="2106817"/>
              <a:chOff x="0" y="0"/>
              <a:chExt cx="2972592" cy="2106816"/>
            </a:xfrm>
          </p:grpSpPr>
          <p:pic>
            <p:nvPicPr>
              <p:cNvPr id="8" name="00000.jpg" descr="00000.jpg">
                <a:extLst>
                  <a:ext uri="{FF2B5EF4-FFF2-40B4-BE49-F238E27FC236}">
                    <a16:creationId xmlns:a16="http://schemas.microsoft.com/office/drawing/2014/main" id="{2C1D9279-CAC0-3942-9AE1-EF015E41D72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419388"/>
                <a:ext cx="2972593" cy="16874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" name="Reference (t=1)">
                <a:extLst>
                  <a:ext uri="{FF2B5EF4-FFF2-40B4-BE49-F238E27FC236}">
                    <a16:creationId xmlns:a16="http://schemas.microsoft.com/office/drawing/2014/main" id="{BC19EBA6-C8E3-4943-9156-3462E8D3E823}"/>
                  </a:ext>
                </a:extLst>
              </p:cNvPr>
              <p:cNvSpPr txBox="1"/>
              <p:nvPr/>
            </p:nvSpPr>
            <p:spPr>
              <a:xfrm>
                <a:off x="578513" y="0"/>
                <a:ext cx="1815465" cy="352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defRPr sz="17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Reference (t=1)</a:t>
                </a:r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68E36325-8561-6041-88E6-5D31A7AB87BB}"/>
                  </a:ext>
                </a:extLst>
              </p:cNvPr>
              <p:cNvSpPr/>
              <p:nvPr/>
            </p:nvSpPr>
            <p:spPr>
              <a:xfrm>
                <a:off x="419779" y="1510041"/>
                <a:ext cx="664817" cy="343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1" h="21400" extrusionOk="0">
                    <a:moveTo>
                      <a:pt x="176" y="18007"/>
                    </a:moveTo>
                    <a:cubicBezTo>
                      <a:pt x="15" y="16338"/>
                      <a:pt x="-36" y="14636"/>
                      <a:pt x="26" y="12943"/>
                    </a:cubicBezTo>
                    <a:cubicBezTo>
                      <a:pt x="219" y="7626"/>
                      <a:pt x="1576" y="2530"/>
                      <a:pt x="4111" y="647"/>
                    </a:cubicBezTo>
                    <a:cubicBezTo>
                      <a:pt x="5103" y="-90"/>
                      <a:pt x="6191" y="-200"/>
                      <a:pt x="7217" y="333"/>
                    </a:cubicBezTo>
                    <a:lnTo>
                      <a:pt x="10657" y="279"/>
                    </a:lnTo>
                    <a:lnTo>
                      <a:pt x="15090" y="625"/>
                    </a:lnTo>
                    <a:lnTo>
                      <a:pt x="17023" y="863"/>
                    </a:lnTo>
                    <a:lnTo>
                      <a:pt x="16692" y="6722"/>
                    </a:lnTo>
                    <a:cubicBezTo>
                      <a:pt x="16709" y="7831"/>
                      <a:pt x="16832" y="8925"/>
                      <a:pt x="17053" y="9948"/>
                    </a:cubicBezTo>
                    <a:cubicBezTo>
                      <a:pt x="17456" y="11810"/>
                      <a:pt x="18164" y="13364"/>
                      <a:pt x="19069" y="14373"/>
                    </a:cubicBezTo>
                    <a:cubicBezTo>
                      <a:pt x="19742" y="14653"/>
                      <a:pt x="20344" y="15374"/>
                      <a:pt x="20773" y="16414"/>
                    </a:cubicBezTo>
                    <a:cubicBezTo>
                      <a:pt x="21351" y="17817"/>
                      <a:pt x="21564" y="19655"/>
                      <a:pt x="21350" y="21400"/>
                    </a:cubicBezTo>
                    <a:lnTo>
                      <a:pt x="17202" y="20902"/>
                    </a:lnTo>
                    <a:lnTo>
                      <a:pt x="14089" y="20342"/>
                    </a:lnTo>
                    <a:lnTo>
                      <a:pt x="10308" y="20116"/>
                    </a:lnTo>
                    <a:lnTo>
                      <a:pt x="8135" y="20057"/>
                    </a:lnTo>
                    <a:cubicBezTo>
                      <a:pt x="8024" y="18942"/>
                      <a:pt x="7760" y="17904"/>
                      <a:pt x="7370" y="17053"/>
                    </a:cubicBezTo>
                    <a:cubicBezTo>
                      <a:pt x="6354" y="14830"/>
                      <a:pt x="4704" y="14155"/>
                      <a:pt x="3309" y="15390"/>
                    </a:cubicBezTo>
                    <a:lnTo>
                      <a:pt x="176" y="18007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chemeClr val="accent2">
                        <a:lumOff val="7843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14" name="Group">
            <a:extLst>
              <a:ext uri="{FF2B5EF4-FFF2-40B4-BE49-F238E27FC236}">
                <a16:creationId xmlns:a16="http://schemas.microsoft.com/office/drawing/2014/main" id="{6830E2C4-1703-E440-B6B6-EB66C7F275DA}"/>
              </a:ext>
            </a:extLst>
          </p:cNvPr>
          <p:cNvGrpSpPr/>
          <p:nvPr/>
        </p:nvGrpSpPr>
        <p:grpSpPr>
          <a:xfrm>
            <a:off x="4753623" y="2560380"/>
            <a:ext cx="3427921" cy="1056569"/>
            <a:chOff x="0" y="0"/>
            <a:chExt cx="3427920" cy="1056567"/>
          </a:xfrm>
        </p:grpSpPr>
        <p:sp>
          <p:nvSpPr>
            <p:cNvPr id="15" name="Connection Line">
              <a:extLst>
                <a:ext uri="{FF2B5EF4-FFF2-40B4-BE49-F238E27FC236}">
                  <a16:creationId xmlns:a16="http://schemas.microsoft.com/office/drawing/2014/main" id="{48FCC5A9-6946-6F40-955A-CE54029C7BEA}"/>
                </a:ext>
              </a:extLst>
            </p:cNvPr>
            <p:cNvSpPr/>
            <p:nvPr/>
          </p:nvSpPr>
          <p:spPr>
            <a:xfrm>
              <a:off x="47983" y="-1"/>
              <a:ext cx="3379938" cy="51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89" extrusionOk="0">
                  <a:moveTo>
                    <a:pt x="0" y="16789"/>
                  </a:moveTo>
                  <a:cubicBezTo>
                    <a:pt x="6935" y="-1403"/>
                    <a:pt x="14135" y="-4811"/>
                    <a:pt x="21600" y="6564"/>
                  </a:cubicBezTo>
                </a:path>
              </a:pathLst>
            </a:custGeom>
            <a:noFill/>
            <a:ln w="63500" cap="flat">
              <a:solidFill>
                <a:srgbClr val="FD92FF"/>
              </a:solidFill>
              <a:prstDash val="solid"/>
              <a:miter lim="400000"/>
              <a:tailEnd type="triangle" w="med" len="med"/>
            </a:ln>
            <a:effectLst>
              <a:outerShdw blurRad="63500" dist="25400" dir="5400000" rotWithShape="0">
                <a:srgbClr val="000000"/>
              </a:outerShdw>
            </a:effectLst>
          </p:spPr>
          <p:txBody>
            <a:bodyPr/>
            <a:lstStyle/>
            <a:p>
              <a:endParaRPr/>
            </a:p>
          </p:txBody>
        </p:sp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0029F193-5F06-BD4D-A7AE-A4ACC92B7473}"/>
                </a:ext>
              </a:extLst>
            </p:cNvPr>
            <p:cNvGrpSpPr/>
            <p:nvPr/>
          </p:nvGrpSpPr>
          <p:grpSpPr>
            <a:xfrm>
              <a:off x="0" y="482011"/>
              <a:ext cx="3207038" cy="574557"/>
              <a:chOff x="0" y="0"/>
              <a:chExt cx="3207037" cy="574556"/>
            </a:xfrm>
          </p:grpSpPr>
          <p:sp>
            <p:nvSpPr>
              <p:cNvPr id="17" name="Connection Line">
                <a:extLst>
                  <a:ext uri="{FF2B5EF4-FFF2-40B4-BE49-F238E27FC236}">
                    <a16:creationId xmlns:a16="http://schemas.microsoft.com/office/drawing/2014/main" id="{69338D89-6B3E-CE4F-897D-855D7CBF21FD}"/>
                  </a:ext>
                </a:extLst>
              </p:cNvPr>
              <p:cNvSpPr/>
              <p:nvPr/>
            </p:nvSpPr>
            <p:spPr>
              <a:xfrm>
                <a:off x="0" y="302022"/>
                <a:ext cx="3207038" cy="272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extrusionOk="0">
                    <a:moveTo>
                      <a:pt x="0" y="129"/>
                    </a:moveTo>
                    <a:cubicBezTo>
                      <a:pt x="7416" y="21600"/>
                      <a:pt x="14616" y="21557"/>
                      <a:pt x="21600" y="0"/>
                    </a:cubicBezTo>
                  </a:path>
                </a:pathLst>
              </a:custGeom>
              <a:noFill/>
              <a:ln w="63500" cap="flat">
                <a:solidFill>
                  <a:srgbClr val="B8C3FF"/>
                </a:solidFill>
                <a:prstDash val="solid"/>
                <a:miter lim="400000"/>
                <a:tailEnd type="triangle" w="med" len="med"/>
              </a:ln>
              <a:effectLst>
                <a:outerShdw blurRad="63500" dist="25400" dir="5400000" rotWithShape="0">
                  <a:srgbClr val="000000"/>
                </a:outerShdw>
              </a:effec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8" name="Connection Line">
                <a:extLst>
                  <a:ext uri="{FF2B5EF4-FFF2-40B4-BE49-F238E27FC236}">
                    <a16:creationId xmlns:a16="http://schemas.microsoft.com/office/drawing/2014/main" id="{D73ADA52-87A7-514A-96AA-122F39D662E9}"/>
                  </a:ext>
                </a:extLst>
              </p:cNvPr>
              <p:cNvSpPr/>
              <p:nvPr/>
            </p:nvSpPr>
            <p:spPr>
              <a:xfrm>
                <a:off x="0" y="0"/>
                <a:ext cx="2474911" cy="440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036" extrusionOk="0">
                    <a:moveTo>
                      <a:pt x="0" y="11753"/>
                    </a:moveTo>
                    <a:cubicBezTo>
                      <a:pt x="7800" y="21600"/>
                      <a:pt x="15000" y="17682"/>
                      <a:pt x="21600" y="0"/>
                    </a:cubicBezTo>
                  </a:path>
                </a:pathLst>
              </a:custGeom>
              <a:noFill/>
              <a:ln w="63500" cap="flat">
                <a:solidFill>
                  <a:srgbClr val="B8C3FF"/>
                </a:solidFill>
                <a:prstDash val="solid"/>
                <a:miter lim="400000"/>
                <a:tailEnd type="triangle" w="med" len="med"/>
              </a:ln>
              <a:effectLst>
                <a:outerShdw blurRad="63500" dist="25400" dir="5400000" rotWithShape="0">
                  <a:srgbClr val="000000"/>
                </a:outerShdw>
              </a:effectLst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id="{8BD57027-DEF0-0A43-9C8B-A8499B5771F1}"/>
              </a:ext>
            </a:extLst>
          </p:cNvPr>
          <p:cNvGrpSpPr/>
          <p:nvPr/>
        </p:nvGrpSpPr>
        <p:grpSpPr>
          <a:xfrm>
            <a:off x="7441919" y="2345469"/>
            <a:ext cx="1120212" cy="1260668"/>
            <a:chOff x="0" y="0"/>
            <a:chExt cx="1120210" cy="1260667"/>
          </a:xfrm>
        </p:grpSpPr>
        <p:sp>
          <p:nvSpPr>
            <p:cNvPr id="20" name="Dingbat X">
              <a:extLst>
                <a:ext uri="{FF2B5EF4-FFF2-40B4-BE49-F238E27FC236}">
                  <a16:creationId xmlns:a16="http://schemas.microsoft.com/office/drawing/2014/main" id="{6207E0C7-A869-374A-AD5E-29ED90F90AA9}"/>
                </a:ext>
              </a:extLst>
            </p:cNvPr>
            <p:cNvSpPr/>
            <p:nvPr/>
          </p:nvSpPr>
          <p:spPr>
            <a:xfrm>
              <a:off x="0" y="582619"/>
              <a:ext cx="314317" cy="371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solidFill>
              <a:srgbClr val="EE220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chemeClr val="accent2">
                      <a:lumOff val="7843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1" name="Group">
              <a:extLst>
                <a:ext uri="{FF2B5EF4-FFF2-40B4-BE49-F238E27FC236}">
                  <a16:creationId xmlns:a16="http://schemas.microsoft.com/office/drawing/2014/main" id="{962F000C-9436-8F4F-9CD5-4D3DDDF57BA1}"/>
                </a:ext>
              </a:extLst>
            </p:cNvPr>
            <p:cNvGrpSpPr/>
            <p:nvPr/>
          </p:nvGrpSpPr>
          <p:grpSpPr>
            <a:xfrm>
              <a:off x="532894" y="-1"/>
              <a:ext cx="587317" cy="1260669"/>
              <a:chOff x="0" y="0"/>
              <a:chExt cx="587316" cy="1260667"/>
            </a:xfrm>
          </p:grpSpPr>
          <p:sp>
            <p:nvSpPr>
              <p:cNvPr id="22" name="Dingbat Check">
                <a:extLst>
                  <a:ext uri="{FF2B5EF4-FFF2-40B4-BE49-F238E27FC236}">
                    <a16:creationId xmlns:a16="http://schemas.microsoft.com/office/drawing/2014/main" id="{5D7C022F-61CA-AE45-8ECA-C6A951C1C717}"/>
                  </a:ext>
                </a:extLst>
              </p:cNvPr>
              <p:cNvSpPr/>
              <p:nvPr/>
            </p:nvSpPr>
            <p:spPr>
              <a:xfrm>
                <a:off x="215926" y="-1"/>
                <a:ext cx="371391" cy="352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0404" extrusionOk="0">
                    <a:moveTo>
                      <a:pt x="19340" y="6"/>
                    </a:moveTo>
                    <a:cubicBezTo>
                      <a:pt x="18911" y="-308"/>
                      <a:pt x="8317" y="11620"/>
                      <a:pt x="6423" y="13985"/>
                    </a:cubicBezTo>
                    <a:cubicBezTo>
                      <a:pt x="6323" y="14108"/>
                      <a:pt x="6215" y="14226"/>
                      <a:pt x="6090" y="14370"/>
                    </a:cubicBezTo>
                    <a:cubicBezTo>
                      <a:pt x="5960" y="14216"/>
                      <a:pt x="5854" y="14096"/>
                      <a:pt x="5755" y="13971"/>
                    </a:cubicBezTo>
                    <a:cubicBezTo>
                      <a:pt x="4964" y="12967"/>
                      <a:pt x="4458" y="12167"/>
                      <a:pt x="3657" y="11171"/>
                    </a:cubicBezTo>
                    <a:cubicBezTo>
                      <a:pt x="3337" y="10773"/>
                      <a:pt x="2972" y="10410"/>
                      <a:pt x="2634" y="10026"/>
                    </a:cubicBezTo>
                    <a:cubicBezTo>
                      <a:pt x="2472" y="9843"/>
                      <a:pt x="2283" y="9849"/>
                      <a:pt x="2071" y="9915"/>
                    </a:cubicBezTo>
                    <a:cubicBezTo>
                      <a:pt x="1856" y="9981"/>
                      <a:pt x="1574" y="9982"/>
                      <a:pt x="1303" y="10152"/>
                    </a:cubicBezTo>
                    <a:cubicBezTo>
                      <a:pt x="1209" y="10262"/>
                      <a:pt x="1332" y="10438"/>
                      <a:pt x="1349" y="10609"/>
                    </a:cubicBezTo>
                    <a:cubicBezTo>
                      <a:pt x="1369" y="10821"/>
                      <a:pt x="603" y="10792"/>
                      <a:pt x="203" y="11061"/>
                    </a:cubicBezTo>
                    <a:cubicBezTo>
                      <a:pt x="111" y="11123"/>
                      <a:pt x="286" y="11375"/>
                      <a:pt x="227" y="11440"/>
                    </a:cubicBezTo>
                    <a:cubicBezTo>
                      <a:pt x="51" y="11634"/>
                      <a:pt x="-61" y="11588"/>
                      <a:pt x="36" y="11826"/>
                    </a:cubicBezTo>
                    <a:cubicBezTo>
                      <a:pt x="896" y="13941"/>
                      <a:pt x="2182" y="15733"/>
                      <a:pt x="3218" y="17879"/>
                    </a:cubicBezTo>
                    <a:cubicBezTo>
                      <a:pt x="4865" y="21292"/>
                      <a:pt x="5178" y="19166"/>
                      <a:pt x="5654" y="19575"/>
                    </a:cubicBezTo>
                    <a:cubicBezTo>
                      <a:pt x="7119" y="20836"/>
                      <a:pt x="6474" y="21179"/>
                      <a:pt x="9921" y="16770"/>
                    </a:cubicBezTo>
                    <a:cubicBezTo>
                      <a:pt x="11378" y="14721"/>
                      <a:pt x="19009" y="5203"/>
                      <a:pt x="20710" y="3334"/>
                    </a:cubicBezTo>
                    <a:cubicBezTo>
                      <a:pt x="20919" y="3106"/>
                      <a:pt x="21118" y="2879"/>
                      <a:pt x="21258" y="2594"/>
                    </a:cubicBezTo>
                    <a:cubicBezTo>
                      <a:pt x="21526" y="2050"/>
                      <a:pt x="21539" y="2066"/>
                      <a:pt x="21150" y="1624"/>
                    </a:cubicBezTo>
                    <a:cubicBezTo>
                      <a:pt x="21006" y="1461"/>
                      <a:pt x="20856" y="1427"/>
                      <a:pt x="20646" y="1437"/>
                    </a:cubicBezTo>
                    <a:cubicBezTo>
                      <a:pt x="20244" y="1456"/>
                      <a:pt x="20044" y="1227"/>
                      <a:pt x="20086" y="860"/>
                    </a:cubicBezTo>
                    <a:cubicBezTo>
                      <a:pt x="20096" y="778"/>
                      <a:pt x="20075" y="672"/>
                      <a:pt x="20023" y="612"/>
                    </a:cubicBezTo>
                    <a:cubicBezTo>
                      <a:pt x="19903" y="469"/>
                      <a:pt x="19492" y="117"/>
                      <a:pt x="19340" y="6"/>
                    </a:cubicBezTo>
                    <a:close/>
                  </a:path>
                </a:pathLst>
              </a:custGeom>
              <a:solidFill>
                <a:srgbClr val="61D83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chemeClr val="accent2">
                        <a:lumOff val="7843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" name="Dingbat Check">
                <a:extLst>
                  <a:ext uri="{FF2B5EF4-FFF2-40B4-BE49-F238E27FC236}">
                    <a16:creationId xmlns:a16="http://schemas.microsoft.com/office/drawing/2014/main" id="{8EC6B329-8253-E44C-A705-78EF584CB53B}"/>
                  </a:ext>
                </a:extLst>
              </p:cNvPr>
              <p:cNvSpPr/>
              <p:nvPr/>
            </p:nvSpPr>
            <p:spPr>
              <a:xfrm>
                <a:off x="0" y="907748"/>
                <a:ext cx="371391" cy="352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0404" extrusionOk="0">
                    <a:moveTo>
                      <a:pt x="19340" y="6"/>
                    </a:moveTo>
                    <a:cubicBezTo>
                      <a:pt x="18911" y="-308"/>
                      <a:pt x="8317" y="11620"/>
                      <a:pt x="6423" y="13985"/>
                    </a:cubicBezTo>
                    <a:cubicBezTo>
                      <a:pt x="6323" y="14108"/>
                      <a:pt x="6215" y="14226"/>
                      <a:pt x="6090" y="14370"/>
                    </a:cubicBezTo>
                    <a:cubicBezTo>
                      <a:pt x="5960" y="14216"/>
                      <a:pt x="5854" y="14096"/>
                      <a:pt x="5755" y="13971"/>
                    </a:cubicBezTo>
                    <a:cubicBezTo>
                      <a:pt x="4964" y="12967"/>
                      <a:pt x="4458" y="12167"/>
                      <a:pt x="3657" y="11171"/>
                    </a:cubicBezTo>
                    <a:cubicBezTo>
                      <a:pt x="3337" y="10773"/>
                      <a:pt x="2972" y="10410"/>
                      <a:pt x="2634" y="10026"/>
                    </a:cubicBezTo>
                    <a:cubicBezTo>
                      <a:pt x="2472" y="9843"/>
                      <a:pt x="2283" y="9849"/>
                      <a:pt x="2071" y="9915"/>
                    </a:cubicBezTo>
                    <a:cubicBezTo>
                      <a:pt x="1856" y="9981"/>
                      <a:pt x="1574" y="9982"/>
                      <a:pt x="1303" y="10152"/>
                    </a:cubicBezTo>
                    <a:cubicBezTo>
                      <a:pt x="1209" y="10262"/>
                      <a:pt x="1332" y="10438"/>
                      <a:pt x="1349" y="10609"/>
                    </a:cubicBezTo>
                    <a:cubicBezTo>
                      <a:pt x="1369" y="10821"/>
                      <a:pt x="603" y="10792"/>
                      <a:pt x="203" y="11061"/>
                    </a:cubicBezTo>
                    <a:cubicBezTo>
                      <a:pt x="111" y="11123"/>
                      <a:pt x="286" y="11375"/>
                      <a:pt x="227" y="11440"/>
                    </a:cubicBezTo>
                    <a:cubicBezTo>
                      <a:pt x="51" y="11634"/>
                      <a:pt x="-61" y="11588"/>
                      <a:pt x="36" y="11826"/>
                    </a:cubicBezTo>
                    <a:cubicBezTo>
                      <a:pt x="896" y="13941"/>
                      <a:pt x="2182" y="15733"/>
                      <a:pt x="3218" y="17879"/>
                    </a:cubicBezTo>
                    <a:cubicBezTo>
                      <a:pt x="4865" y="21292"/>
                      <a:pt x="5178" y="19166"/>
                      <a:pt x="5654" y="19575"/>
                    </a:cubicBezTo>
                    <a:cubicBezTo>
                      <a:pt x="7119" y="20836"/>
                      <a:pt x="6474" y="21179"/>
                      <a:pt x="9921" y="16770"/>
                    </a:cubicBezTo>
                    <a:cubicBezTo>
                      <a:pt x="11378" y="14721"/>
                      <a:pt x="19009" y="5203"/>
                      <a:pt x="20710" y="3334"/>
                    </a:cubicBezTo>
                    <a:cubicBezTo>
                      <a:pt x="20919" y="3106"/>
                      <a:pt x="21118" y="2879"/>
                      <a:pt x="21258" y="2594"/>
                    </a:cubicBezTo>
                    <a:cubicBezTo>
                      <a:pt x="21526" y="2050"/>
                      <a:pt x="21539" y="2066"/>
                      <a:pt x="21150" y="1624"/>
                    </a:cubicBezTo>
                    <a:cubicBezTo>
                      <a:pt x="21006" y="1461"/>
                      <a:pt x="20856" y="1427"/>
                      <a:pt x="20646" y="1437"/>
                    </a:cubicBezTo>
                    <a:cubicBezTo>
                      <a:pt x="20244" y="1456"/>
                      <a:pt x="20044" y="1227"/>
                      <a:pt x="20086" y="860"/>
                    </a:cubicBezTo>
                    <a:cubicBezTo>
                      <a:pt x="20096" y="778"/>
                      <a:pt x="20075" y="672"/>
                      <a:pt x="20023" y="612"/>
                    </a:cubicBezTo>
                    <a:cubicBezTo>
                      <a:pt x="19903" y="469"/>
                      <a:pt x="19492" y="117"/>
                      <a:pt x="19340" y="6"/>
                    </a:cubicBezTo>
                    <a:close/>
                  </a:path>
                </a:pathLst>
              </a:custGeom>
              <a:solidFill>
                <a:srgbClr val="61D83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chemeClr val="accent2">
                        <a:lumOff val="7843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C84D47-ACDB-C445-A3F0-1C7D3E32F8A0}"/>
              </a:ext>
            </a:extLst>
          </p:cNvPr>
          <p:cNvGrpSpPr/>
          <p:nvPr/>
        </p:nvGrpSpPr>
        <p:grpSpPr>
          <a:xfrm>
            <a:off x="2541929" y="4306041"/>
            <a:ext cx="6786223" cy="1710415"/>
            <a:chOff x="2541929" y="4306041"/>
            <a:chExt cx="6786223" cy="1710415"/>
          </a:xfrm>
        </p:grpSpPr>
        <p:pic>
          <p:nvPicPr>
            <p:cNvPr id="24" name="00020.jpg" descr="00020.jpg">
              <a:extLst>
                <a:ext uri="{FF2B5EF4-FFF2-40B4-BE49-F238E27FC236}">
                  <a16:creationId xmlns:a16="http://schemas.microsoft.com/office/drawing/2014/main" id="{CF8CF4AC-F561-7848-AC3A-FF4A5C99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3086" y="4306041"/>
              <a:ext cx="2965066" cy="16844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00000.jpg" descr="00000.jpg">
              <a:extLst>
                <a:ext uri="{FF2B5EF4-FFF2-40B4-BE49-F238E27FC236}">
                  <a16:creationId xmlns:a16="http://schemas.microsoft.com/office/drawing/2014/main" id="{8B9B296F-A299-5E42-93B4-EDFECA294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41929" y="4306057"/>
              <a:ext cx="2965066" cy="16844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A2708F5D-F62F-3543-95BD-2D7DACDC6970}"/>
                </a:ext>
              </a:extLst>
            </p:cNvPr>
            <p:cNvSpPr/>
            <p:nvPr/>
          </p:nvSpPr>
          <p:spPr>
            <a:xfrm>
              <a:off x="2968622" y="5385617"/>
              <a:ext cx="663133" cy="34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00" extrusionOk="0">
                  <a:moveTo>
                    <a:pt x="176" y="18007"/>
                  </a:moveTo>
                  <a:cubicBezTo>
                    <a:pt x="15" y="16338"/>
                    <a:pt x="-36" y="14636"/>
                    <a:pt x="26" y="12943"/>
                  </a:cubicBezTo>
                  <a:cubicBezTo>
                    <a:pt x="219" y="7626"/>
                    <a:pt x="1576" y="2530"/>
                    <a:pt x="4111" y="647"/>
                  </a:cubicBezTo>
                  <a:cubicBezTo>
                    <a:pt x="5103" y="-90"/>
                    <a:pt x="6191" y="-200"/>
                    <a:pt x="7217" y="333"/>
                  </a:cubicBezTo>
                  <a:lnTo>
                    <a:pt x="10657" y="279"/>
                  </a:lnTo>
                  <a:lnTo>
                    <a:pt x="15090" y="625"/>
                  </a:lnTo>
                  <a:lnTo>
                    <a:pt x="17023" y="863"/>
                  </a:lnTo>
                  <a:lnTo>
                    <a:pt x="16692" y="6722"/>
                  </a:lnTo>
                  <a:cubicBezTo>
                    <a:pt x="16709" y="7831"/>
                    <a:pt x="16832" y="8925"/>
                    <a:pt x="17053" y="9948"/>
                  </a:cubicBezTo>
                  <a:cubicBezTo>
                    <a:pt x="17456" y="11810"/>
                    <a:pt x="18164" y="13364"/>
                    <a:pt x="19069" y="14373"/>
                  </a:cubicBezTo>
                  <a:cubicBezTo>
                    <a:pt x="19742" y="14653"/>
                    <a:pt x="20344" y="15374"/>
                    <a:pt x="20773" y="16414"/>
                  </a:cubicBezTo>
                  <a:cubicBezTo>
                    <a:pt x="21351" y="17817"/>
                    <a:pt x="21564" y="19655"/>
                    <a:pt x="21350" y="21400"/>
                  </a:cubicBezTo>
                  <a:lnTo>
                    <a:pt x="17202" y="20902"/>
                  </a:lnTo>
                  <a:lnTo>
                    <a:pt x="14089" y="20342"/>
                  </a:lnTo>
                  <a:lnTo>
                    <a:pt x="10308" y="20116"/>
                  </a:lnTo>
                  <a:lnTo>
                    <a:pt x="8135" y="20057"/>
                  </a:lnTo>
                  <a:cubicBezTo>
                    <a:pt x="8024" y="18942"/>
                    <a:pt x="7760" y="17904"/>
                    <a:pt x="7370" y="17053"/>
                  </a:cubicBezTo>
                  <a:cubicBezTo>
                    <a:pt x="6354" y="14830"/>
                    <a:pt x="4704" y="14155"/>
                    <a:pt x="3309" y="15390"/>
                  </a:cubicBezTo>
                  <a:lnTo>
                    <a:pt x="176" y="18007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chemeClr val="accent2">
                      <a:lumOff val="7843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5214B4D5-90A3-A94E-A5E3-53B1BAEA4595}"/>
                </a:ext>
              </a:extLst>
            </p:cNvPr>
            <p:cNvSpPr/>
            <p:nvPr/>
          </p:nvSpPr>
          <p:spPr>
            <a:xfrm>
              <a:off x="6503494" y="5163567"/>
              <a:ext cx="911550" cy="642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" y="11068"/>
                  </a:moveTo>
                  <a:lnTo>
                    <a:pt x="0" y="7034"/>
                  </a:lnTo>
                  <a:lnTo>
                    <a:pt x="642" y="5162"/>
                  </a:lnTo>
                  <a:lnTo>
                    <a:pt x="1502" y="3519"/>
                  </a:lnTo>
                  <a:lnTo>
                    <a:pt x="3132" y="1359"/>
                  </a:lnTo>
                  <a:lnTo>
                    <a:pt x="5398" y="604"/>
                  </a:lnTo>
                  <a:lnTo>
                    <a:pt x="7631" y="1165"/>
                  </a:lnTo>
                  <a:lnTo>
                    <a:pt x="10094" y="2059"/>
                  </a:lnTo>
                  <a:lnTo>
                    <a:pt x="14611" y="2747"/>
                  </a:lnTo>
                  <a:lnTo>
                    <a:pt x="16280" y="2232"/>
                  </a:lnTo>
                  <a:lnTo>
                    <a:pt x="17488" y="10"/>
                  </a:lnTo>
                  <a:lnTo>
                    <a:pt x="19151" y="0"/>
                  </a:lnTo>
                  <a:lnTo>
                    <a:pt x="20877" y="865"/>
                  </a:lnTo>
                  <a:lnTo>
                    <a:pt x="21600" y="4829"/>
                  </a:lnTo>
                  <a:lnTo>
                    <a:pt x="21577" y="7486"/>
                  </a:lnTo>
                  <a:lnTo>
                    <a:pt x="20167" y="9393"/>
                  </a:lnTo>
                  <a:lnTo>
                    <a:pt x="19328" y="11394"/>
                  </a:lnTo>
                  <a:lnTo>
                    <a:pt x="17603" y="12970"/>
                  </a:lnTo>
                  <a:lnTo>
                    <a:pt x="17028" y="15045"/>
                  </a:lnTo>
                  <a:lnTo>
                    <a:pt x="18362" y="18393"/>
                  </a:lnTo>
                  <a:lnTo>
                    <a:pt x="17793" y="20025"/>
                  </a:lnTo>
                  <a:lnTo>
                    <a:pt x="16806" y="19516"/>
                  </a:lnTo>
                  <a:lnTo>
                    <a:pt x="15682" y="16653"/>
                  </a:lnTo>
                  <a:lnTo>
                    <a:pt x="14882" y="14253"/>
                  </a:lnTo>
                  <a:cubicBezTo>
                    <a:pt x="14819" y="13982"/>
                    <a:pt x="14699" y="13744"/>
                    <a:pt x="14538" y="13572"/>
                  </a:cubicBezTo>
                  <a:cubicBezTo>
                    <a:pt x="14265" y="13281"/>
                    <a:pt x="13907" y="13205"/>
                    <a:pt x="13586" y="13371"/>
                  </a:cubicBezTo>
                  <a:cubicBezTo>
                    <a:pt x="13187" y="12834"/>
                    <a:pt x="12563" y="12824"/>
                    <a:pt x="12156" y="13349"/>
                  </a:cubicBezTo>
                  <a:cubicBezTo>
                    <a:pt x="11889" y="13692"/>
                    <a:pt x="11772" y="14211"/>
                    <a:pt x="11849" y="14710"/>
                  </a:cubicBezTo>
                  <a:lnTo>
                    <a:pt x="10706" y="19135"/>
                  </a:lnTo>
                  <a:lnTo>
                    <a:pt x="10488" y="21600"/>
                  </a:lnTo>
                  <a:lnTo>
                    <a:pt x="9467" y="21046"/>
                  </a:lnTo>
                  <a:lnTo>
                    <a:pt x="9778" y="16837"/>
                  </a:lnTo>
                  <a:lnTo>
                    <a:pt x="10142" y="14652"/>
                  </a:lnTo>
                  <a:lnTo>
                    <a:pt x="9476" y="11853"/>
                  </a:lnTo>
                  <a:lnTo>
                    <a:pt x="6153" y="11410"/>
                  </a:lnTo>
                  <a:lnTo>
                    <a:pt x="5057" y="11782"/>
                  </a:lnTo>
                  <a:lnTo>
                    <a:pt x="4107" y="13479"/>
                  </a:lnTo>
                  <a:lnTo>
                    <a:pt x="3633" y="15018"/>
                  </a:lnTo>
                  <a:lnTo>
                    <a:pt x="2002" y="15446"/>
                  </a:lnTo>
                  <a:lnTo>
                    <a:pt x="729" y="14590"/>
                  </a:lnTo>
                  <a:lnTo>
                    <a:pt x="404" y="13202"/>
                  </a:lnTo>
                  <a:lnTo>
                    <a:pt x="80" y="11068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chemeClr val="accent2">
                      <a:lumOff val="7843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" name="Connection Line">
              <a:extLst>
                <a:ext uri="{FF2B5EF4-FFF2-40B4-BE49-F238E27FC236}">
                  <a16:creationId xmlns:a16="http://schemas.microsoft.com/office/drawing/2014/main" id="{87431A17-6943-374E-905B-91A2B7692886}"/>
                </a:ext>
              </a:extLst>
            </p:cNvPr>
            <p:cNvSpPr/>
            <p:nvPr/>
          </p:nvSpPr>
          <p:spPr>
            <a:xfrm>
              <a:off x="4777077" y="4954584"/>
              <a:ext cx="3371379" cy="510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89" extrusionOk="0">
                  <a:moveTo>
                    <a:pt x="0" y="16789"/>
                  </a:moveTo>
                  <a:cubicBezTo>
                    <a:pt x="6935" y="-1403"/>
                    <a:pt x="14135" y="-4811"/>
                    <a:pt x="21600" y="6564"/>
                  </a:cubicBezTo>
                </a:path>
              </a:pathLst>
            </a:custGeom>
            <a:noFill/>
            <a:ln w="63500" cap="flat">
              <a:solidFill>
                <a:srgbClr val="FD92FF"/>
              </a:solidFill>
              <a:prstDash val="solid"/>
              <a:miter lim="400000"/>
              <a:tailEnd type="triangle" w="med" len="med"/>
            </a:ln>
            <a:effectLst>
              <a:outerShdw blurRad="63500" dist="25400" dir="5400000" rotWithShape="0">
                <a:srgbClr val="000000"/>
              </a:outerShdw>
            </a:effectLst>
          </p:spPr>
          <p:txBody>
            <a:bodyPr/>
            <a:lstStyle/>
            <a:p>
              <a:endParaRPr/>
            </a:p>
          </p:txBody>
        </p:sp>
        <p:sp>
          <p:nvSpPr>
            <p:cNvPr id="29" name="Connection Line">
              <a:extLst>
                <a:ext uri="{FF2B5EF4-FFF2-40B4-BE49-F238E27FC236}">
                  <a16:creationId xmlns:a16="http://schemas.microsoft.com/office/drawing/2014/main" id="{AA6252D6-D02B-BA47-91FB-329E37A0DC78}"/>
                </a:ext>
              </a:extLst>
            </p:cNvPr>
            <p:cNvSpPr/>
            <p:nvPr/>
          </p:nvSpPr>
          <p:spPr>
            <a:xfrm>
              <a:off x="4729215" y="5744611"/>
              <a:ext cx="3198917" cy="271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129"/>
                  </a:moveTo>
                  <a:cubicBezTo>
                    <a:pt x="7416" y="21600"/>
                    <a:pt x="14616" y="21557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B8C3FF"/>
              </a:solidFill>
              <a:prstDash val="solid"/>
              <a:miter lim="400000"/>
              <a:tailEnd type="triangle" w="med" len="med"/>
            </a:ln>
            <a:effectLst>
              <a:outerShdw blurRad="63500" dist="25400" dir="5400000" rotWithShape="0">
                <a:srgbClr val="000000"/>
              </a:outerShdw>
            </a:effectLst>
          </p:spPr>
          <p:txBody>
            <a:bodyPr/>
            <a:lstStyle/>
            <a:p>
              <a:endParaRPr/>
            </a:p>
          </p:txBody>
        </p:sp>
        <p:sp>
          <p:nvSpPr>
            <p:cNvPr id="30" name="Connection Line">
              <a:extLst>
                <a:ext uri="{FF2B5EF4-FFF2-40B4-BE49-F238E27FC236}">
                  <a16:creationId xmlns:a16="http://schemas.microsoft.com/office/drawing/2014/main" id="{1F669B4B-7FA7-BE4B-9D36-FED45721140E}"/>
                </a:ext>
              </a:extLst>
            </p:cNvPr>
            <p:cNvSpPr/>
            <p:nvPr/>
          </p:nvSpPr>
          <p:spPr>
            <a:xfrm>
              <a:off x="3260631" y="5014393"/>
              <a:ext cx="3245626" cy="52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3" extrusionOk="0">
                  <a:moveTo>
                    <a:pt x="0" y="16583"/>
                  </a:moveTo>
                  <a:cubicBezTo>
                    <a:pt x="7317" y="-2168"/>
                    <a:pt x="14517" y="-5017"/>
                    <a:pt x="21600" y="8036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blurRad="63500" dist="25400" dir="5400000" rotWithShape="0">
                <a:srgbClr val="000000"/>
              </a:outerShdw>
            </a:effectLst>
          </p:spPr>
          <p:txBody>
            <a:bodyPr/>
            <a:lstStyle/>
            <a:p>
              <a:endParaRPr dirty="0"/>
            </a:p>
          </p:txBody>
        </p:sp>
        <p:grpSp>
          <p:nvGrpSpPr>
            <p:cNvPr id="31" name="Group">
              <a:extLst>
                <a:ext uri="{FF2B5EF4-FFF2-40B4-BE49-F238E27FC236}">
                  <a16:creationId xmlns:a16="http://schemas.microsoft.com/office/drawing/2014/main" id="{AF25F30E-7B09-D14B-9401-784F699DFE4B}"/>
                </a:ext>
              </a:extLst>
            </p:cNvPr>
            <p:cNvGrpSpPr/>
            <p:nvPr/>
          </p:nvGrpSpPr>
          <p:grpSpPr>
            <a:xfrm>
              <a:off x="6116409" y="4748195"/>
              <a:ext cx="2411671" cy="1241522"/>
              <a:chOff x="0" y="0"/>
              <a:chExt cx="2411669" cy="1241520"/>
            </a:xfrm>
          </p:grpSpPr>
          <p:sp>
            <p:nvSpPr>
              <p:cNvPr id="32" name="Dingbat Check">
                <a:extLst>
                  <a:ext uri="{FF2B5EF4-FFF2-40B4-BE49-F238E27FC236}">
                    <a16:creationId xmlns:a16="http://schemas.microsoft.com/office/drawing/2014/main" id="{86C1673A-EBA6-2145-9A69-1F67CE35FF54}"/>
                  </a:ext>
                </a:extLst>
              </p:cNvPr>
              <p:cNvSpPr/>
              <p:nvPr/>
            </p:nvSpPr>
            <p:spPr>
              <a:xfrm>
                <a:off x="2041219" y="-1"/>
                <a:ext cx="370451" cy="352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0404" extrusionOk="0">
                    <a:moveTo>
                      <a:pt x="19340" y="6"/>
                    </a:moveTo>
                    <a:cubicBezTo>
                      <a:pt x="18911" y="-308"/>
                      <a:pt x="8317" y="11620"/>
                      <a:pt x="6423" y="13985"/>
                    </a:cubicBezTo>
                    <a:cubicBezTo>
                      <a:pt x="6323" y="14108"/>
                      <a:pt x="6215" y="14226"/>
                      <a:pt x="6090" y="14370"/>
                    </a:cubicBezTo>
                    <a:cubicBezTo>
                      <a:pt x="5960" y="14216"/>
                      <a:pt x="5854" y="14096"/>
                      <a:pt x="5755" y="13971"/>
                    </a:cubicBezTo>
                    <a:cubicBezTo>
                      <a:pt x="4964" y="12967"/>
                      <a:pt x="4458" y="12167"/>
                      <a:pt x="3657" y="11171"/>
                    </a:cubicBezTo>
                    <a:cubicBezTo>
                      <a:pt x="3337" y="10773"/>
                      <a:pt x="2972" y="10410"/>
                      <a:pt x="2634" y="10026"/>
                    </a:cubicBezTo>
                    <a:cubicBezTo>
                      <a:pt x="2472" y="9843"/>
                      <a:pt x="2283" y="9849"/>
                      <a:pt x="2071" y="9915"/>
                    </a:cubicBezTo>
                    <a:cubicBezTo>
                      <a:pt x="1856" y="9981"/>
                      <a:pt x="1574" y="9982"/>
                      <a:pt x="1303" y="10152"/>
                    </a:cubicBezTo>
                    <a:cubicBezTo>
                      <a:pt x="1209" y="10262"/>
                      <a:pt x="1332" y="10438"/>
                      <a:pt x="1349" y="10609"/>
                    </a:cubicBezTo>
                    <a:cubicBezTo>
                      <a:pt x="1369" y="10821"/>
                      <a:pt x="603" y="10792"/>
                      <a:pt x="203" y="11061"/>
                    </a:cubicBezTo>
                    <a:cubicBezTo>
                      <a:pt x="111" y="11123"/>
                      <a:pt x="286" y="11375"/>
                      <a:pt x="227" y="11440"/>
                    </a:cubicBezTo>
                    <a:cubicBezTo>
                      <a:pt x="51" y="11634"/>
                      <a:pt x="-61" y="11588"/>
                      <a:pt x="36" y="11826"/>
                    </a:cubicBezTo>
                    <a:cubicBezTo>
                      <a:pt x="896" y="13941"/>
                      <a:pt x="2182" y="15733"/>
                      <a:pt x="3218" y="17879"/>
                    </a:cubicBezTo>
                    <a:cubicBezTo>
                      <a:pt x="4865" y="21292"/>
                      <a:pt x="5178" y="19166"/>
                      <a:pt x="5654" y="19575"/>
                    </a:cubicBezTo>
                    <a:cubicBezTo>
                      <a:pt x="7119" y="20836"/>
                      <a:pt x="6474" y="21179"/>
                      <a:pt x="9921" y="16770"/>
                    </a:cubicBezTo>
                    <a:cubicBezTo>
                      <a:pt x="11378" y="14721"/>
                      <a:pt x="19009" y="5203"/>
                      <a:pt x="20710" y="3334"/>
                    </a:cubicBezTo>
                    <a:cubicBezTo>
                      <a:pt x="20919" y="3106"/>
                      <a:pt x="21118" y="2879"/>
                      <a:pt x="21258" y="2594"/>
                    </a:cubicBezTo>
                    <a:cubicBezTo>
                      <a:pt x="21526" y="2050"/>
                      <a:pt x="21539" y="2066"/>
                      <a:pt x="21150" y="1624"/>
                    </a:cubicBezTo>
                    <a:cubicBezTo>
                      <a:pt x="21006" y="1461"/>
                      <a:pt x="20856" y="1427"/>
                      <a:pt x="20646" y="1437"/>
                    </a:cubicBezTo>
                    <a:cubicBezTo>
                      <a:pt x="20244" y="1456"/>
                      <a:pt x="20044" y="1227"/>
                      <a:pt x="20086" y="860"/>
                    </a:cubicBezTo>
                    <a:cubicBezTo>
                      <a:pt x="20096" y="778"/>
                      <a:pt x="20075" y="672"/>
                      <a:pt x="20023" y="612"/>
                    </a:cubicBezTo>
                    <a:cubicBezTo>
                      <a:pt x="19903" y="469"/>
                      <a:pt x="19492" y="117"/>
                      <a:pt x="19340" y="6"/>
                    </a:cubicBezTo>
                    <a:close/>
                  </a:path>
                </a:pathLst>
              </a:custGeom>
              <a:solidFill>
                <a:srgbClr val="61D83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chemeClr val="accent2">
                        <a:lumOff val="7843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Dingbat Check">
                <a:extLst>
                  <a:ext uri="{FF2B5EF4-FFF2-40B4-BE49-F238E27FC236}">
                    <a16:creationId xmlns:a16="http://schemas.microsoft.com/office/drawing/2014/main" id="{40C0DCC3-B8DE-804D-9ED6-33F8D41E4997}"/>
                  </a:ext>
                </a:extLst>
              </p:cNvPr>
              <p:cNvSpPr/>
              <p:nvPr/>
            </p:nvSpPr>
            <p:spPr>
              <a:xfrm>
                <a:off x="1825838" y="889495"/>
                <a:ext cx="370451" cy="352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0404" extrusionOk="0">
                    <a:moveTo>
                      <a:pt x="19340" y="6"/>
                    </a:moveTo>
                    <a:cubicBezTo>
                      <a:pt x="18911" y="-308"/>
                      <a:pt x="8317" y="11620"/>
                      <a:pt x="6423" y="13985"/>
                    </a:cubicBezTo>
                    <a:cubicBezTo>
                      <a:pt x="6323" y="14108"/>
                      <a:pt x="6215" y="14226"/>
                      <a:pt x="6090" y="14370"/>
                    </a:cubicBezTo>
                    <a:cubicBezTo>
                      <a:pt x="5960" y="14216"/>
                      <a:pt x="5854" y="14096"/>
                      <a:pt x="5755" y="13971"/>
                    </a:cubicBezTo>
                    <a:cubicBezTo>
                      <a:pt x="4964" y="12967"/>
                      <a:pt x="4458" y="12167"/>
                      <a:pt x="3657" y="11171"/>
                    </a:cubicBezTo>
                    <a:cubicBezTo>
                      <a:pt x="3337" y="10773"/>
                      <a:pt x="2972" y="10410"/>
                      <a:pt x="2634" y="10026"/>
                    </a:cubicBezTo>
                    <a:cubicBezTo>
                      <a:pt x="2472" y="9843"/>
                      <a:pt x="2283" y="9849"/>
                      <a:pt x="2071" y="9915"/>
                    </a:cubicBezTo>
                    <a:cubicBezTo>
                      <a:pt x="1856" y="9981"/>
                      <a:pt x="1574" y="9982"/>
                      <a:pt x="1303" y="10152"/>
                    </a:cubicBezTo>
                    <a:cubicBezTo>
                      <a:pt x="1209" y="10262"/>
                      <a:pt x="1332" y="10438"/>
                      <a:pt x="1349" y="10609"/>
                    </a:cubicBezTo>
                    <a:cubicBezTo>
                      <a:pt x="1369" y="10821"/>
                      <a:pt x="603" y="10792"/>
                      <a:pt x="203" y="11061"/>
                    </a:cubicBezTo>
                    <a:cubicBezTo>
                      <a:pt x="111" y="11123"/>
                      <a:pt x="286" y="11375"/>
                      <a:pt x="227" y="11440"/>
                    </a:cubicBezTo>
                    <a:cubicBezTo>
                      <a:pt x="51" y="11634"/>
                      <a:pt x="-61" y="11588"/>
                      <a:pt x="36" y="11826"/>
                    </a:cubicBezTo>
                    <a:cubicBezTo>
                      <a:pt x="896" y="13941"/>
                      <a:pt x="2182" y="15733"/>
                      <a:pt x="3218" y="17879"/>
                    </a:cubicBezTo>
                    <a:cubicBezTo>
                      <a:pt x="4865" y="21292"/>
                      <a:pt x="5178" y="19166"/>
                      <a:pt x="5654" y="19575"/>
                    </a:cubicBezTo>
                    <a:cubicBezTo>
                      <a:pt x="7119" y="20836"/>
                      <a:pt x="6474" y="21179"/>
                      <a:pt x="9921" y="16770"/>
                    </a:cubicBezTo>
                    <a:cubicBezTo>
                      <a:pt x="11378" y="14721"/>
                      <a:pt x="19009" y="5203"/>
                      <a:pt x="20710" y="3334"/>
                    </a:cubicBezTo>
                    <a:cubicBezTo>
                      <a:pt x="20919" y="3106"/>
                      <a:pt x="21118" y="2879"/>
                      <a:pt x="21258" y="2594"/>
                    </a:cubicBezTo>
                    <a:cubicBezTo>
                      <a:pt x="21526" y="2050"/>
                      <a:pt x="21539" y="2066"/>
                      <a:pt x="21150" y="1624"/>
                    </a:cubicBezTo>
                    <a:cubicBezTo>
                      <a:pt x="21006" y="1461"/>
                      <a:pt x="20856" y="1427"/>
                      <a:pt x="20646" y="1437"/>
                    </a:cubicBezTo>
                    <a:cubicBezTo>
                      <a:pt x="20244" y="1456"/>
                      <a:pt x="20044" y="1227"/>
                      <a:pt x="20086" y="860"/>
                    </a:cubicBezTo>
                    <a:cubicBezTo>
                      <a:pt x="20096" y="778"/>
                      <a:pt x="20075" y="672"/>
                      <a:pt x="20023" y="612"/>
                    </a:cubicBezTo>
                    <a:cubicBezTo>
                      <a:pt x="19903" y="469"/>
                      <a:pt x="19492" y="117"/>
                      <a:pt x="19340" y="6"/>
                    </a:cubicBezTo>
                    <a:close/>
                  </a:path>
                </a:pathLst>
              </a:custGeom>
              <a:solidFill>
                <a:srgbClr val="61D83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chemeClr val="accent2">
                        <a:lumOff val="7843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Dingbat Check">
                <a:extLst>
                  <a:ext uri="{FF2B5EF4-FFF2-40B4-BE49-F238E27FC236}">
                    <a16:creationId xmlns:a16="http://schemas.microsoft.com/office/drawing/2014/main" id="{E9286598-EBC1-C54D-A4F0-2B297D6C6707}"/>
                  </a:ext>
                </a:extLst>
              </p:cNvPr>
              <p:cNvSpPr/>
              <p:nvPr/>
            </p:nvSpPr>
            <p:spPr>
              <a:xfrm>
                <a:off x="0" y="578694"/>
                <a:ext cx="370450" cy="352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0404" extrusionOk="0">
                    <a:moveTo>
                      <a:pt x="19340" y="6"/>
                    </a:moveTo>
                    <a:cubicBezTo>
                      <a:pt x="18911" y="-308"/>
                      <a:pt x="8317" y="11620"/>
                      <a:pt x="6423" y="13985"/>
                    </a:cubicBezTo>
                    <a:cubicBezTo>
                      <a:pt x="6323" y="14108"/>
                      <a:pt x="6215" y="14226"/>
                      <a:pt x="6090" y="14370"/>
                    </a:cubicBezTo>
                    <a:cubicBezTo>
                      <a:pt x="5960" y="14216"/>
                      <a:pt x="5854" y="14096"/>
                      <a:pt x="5755" y="13971"/>
                    </a:cubicBezTo>
                    <a:cubicBezTo>
                      <a:pt x="4964" y="12967"/>
                      <a:pt x="4458" y="12167"/>
                      <a:pt x="3657" y="11171"/>
                    </a:cubicBezTo>
                    <a:cubicBezTo>
                      <a:pt x="3337" y="10773"/>
                      <a:pt x="2972" y="10410"/>
                      <a:pt x="2634" y="10026"/>
                    </a:cubicBezTo>
                    <a:cubicBezTo>
                      <a:pt x="2472" y="9843"/>
                      <a:pt x="2283" y="9849"/>
                      <a:pt x="2071" y="9915"/>
                    </a:cubicBezTo>
                    <a:cubicBezTo>
                      <a:pt x="1856" y="9981"/>
                      <a:pt x="1574" y="9982"/>
                      <a:pt x="1303" y="10152"/>
                    </a:cubicBezTo>
                    <a:cubicBezTo>
                      <a:pt x="1209" y="10262"/>
                      <a:pt x="1332" y="10438"/>
                      <a:pt x="1349" y="10609"/>
                    </a:cubicBezTo>
                    <a:cubicBezTo>
                      <a:pt x="1369" y="10821"/>
                      <a:pt x="603" y="10792"/>
                      <a:pt x="203" y="11061"/>
                    </a:cubicBezTo>
                    <a:cubicBezTo>
                      <a:pt x="111" y="11123"/>
                      <a:pt x="286" y="11375"/>
                      <a:pt x="227" y="11440"/>
                    </a:cubicBezTo>
                    <a:cubicBezTo>
                      <a:pt x="51" y="11634"/>
                      <a:pt x="-61" y="11588"/>
                      <a:pt x="36" y="11826"/>
                    </a:cubicBezTo>
                    <a:cubicBezTo>
                      <a:pt x="896" y="13941"/>
                      <a:pt x="2182" y="15733"/>
                      <a:pt x="3218" y="17879"/>
                    </a:cubicBezTo>
                    <a:cubicBezTo>
                      <a:pt x="4865" y="21292"/>
                      <a:pt x="5178" y="19166"/>
                      <a:pt x="5654" y="19575"/>
                    </a:cubicBezTo>
                    <a:cubicBezTo>
                      <a:pt x="7119" y="20836"/>
                      <a:pt x="6474" y="21179"/>
                      <a:pt x="9921" y="16770"/>
                    </a:cubicBezTo>
                    <a:cubicBezTo>
                      <a:pt x="11378" y="14721"/>
                      <a:pt x="19009" y="5203"/>
                      <a:pt x="20710" y="3334"/>
                    </a:cubicBezTo>
                    <a:cubicBezTo>
                      <a:pt x="20919" y="3106"/>
                      <a:pt x="21118" y="2879"/>
                      <a:pt x="21258" y="2594"/>
                    </a:cubicBezTo>
                    <a:cubicBezTo>
                      <a:pt x="21526" y="2050"/>
                      <a:pt x="21539" y="2066"/>
                      <a:pt x="21150" y="1624"/>
                    </a:cubicBezTo>
                    <a:cubicBezTo>
                      <a:pt x="21006" y="1461"/>
                      <a:pt x="20856" y="1427"/>
                      <a:pt x="20646" y="1437"/>
                    </a:cubicBezTo>
                    <a:cubicBezTo>
                      <a:pt x="20244" y="1456"/>
                      <a:pt x="20044" y="1227"/>
                      <a:pt x="20086" y="860"/>
                    </a:cubicBezTo>
                    <a:cubicBezTo>
                      <a:pt x="20096" y="778"/>
                      <a:pt x="20075" y="672"/>
                      <a:pt x="20023" y="612"/>
                    </a:cubicBezTo>
                    <a:cubicBezTo>
                      <a:pt x="19903" y="469"/>
                      <a:pt x="19492" y="117"/>
                      <a:pt x="19340" y="6"/>
                    </a:cubicBezTo>
                    <a:close/>
                  </a:path>
                </a:pathLst>
              </a:custGeom>
              <a:solidFill>
                <a:srgbClr val="61D83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chemeClr val="accent2">
                        <a:lumOff val="7843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1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14" grpId="0" animBg="1" advAuto="0"/>
      <p:bldP spid="19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3AC23-EF39-F442-891E-2C0C64394F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0577C-6450-A744-A9A0-145DD8D3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1" y="335163"/>
            <a:ext cx="10990787" cy="1362889"/>
          </a:xfrm>
        </p:spPr>
        <p:txBody>
          <a:bodyPr>
            <a:normAutofit/>
          </a:bodyPr>
          <a:lstStyle/>
          <a:p>
            <a:r>
              <a:rPr lang="en-AU" dirty="0"/>
              <a:t>Collaborative </a:t>
            </a:r>
            <a:r>
              <a:rPr lang="en-US" altLang="zh-CN" dirty="0"/>
              <a:t>VOS</a:t>
            </a:r>
            <a:r>
              <a:rPr lang="zh-CN" altLang="en-US" dirty="0"/>
              <a:t> </a:t>
            </a:r>
            <a:r>
              <a:rPr lang="en-AU" dirty="0"/>
              <a:t>by Foreground-Background Integration (CFBI)</a:t>
            </a:r>
            <a:endParaRPr lang="en-US" dirty="0"/>
          </a:p>
        </p:txBody>
      </p:sp>
      <p:pic>
        <p:nvPicPr>
          <p:cNvPr id="12" name="ALL.pdf" descr="ALL.pdf">
            <a:extLst>
              <a:ext uri="{FF2B5EF4-FFF2-40B4-BE49-F238E27FC236}">
                <a16:creationId xmlns:a16="http://schemas.microsoft.com/office/drawing/2014/main" id="{C42C4AC7-6137-774E-AAEC-070572882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667" y="1542320"/>
            <a:ext cx="8610534" cy="489585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Collaborative…">
            <a:extLst>
              <a:ext uri="{FF2B5EF4-FFF2-40B4-BE49-F238E27FC236}">
                <a16:creationId xmlns:a16="http://schemas.microsoft.com/office/drawing/2014/main" id="{ACD3200F-0C69-E34A-97E2-78888AF27A5B}"/>
              </a:ext>
            </a:extLst>
          </p:cNvPr>
          <p:cNvSpPr/>
          <p:nvPr/>
        </p:nvSpPr>
        <p:spPr>
          <a:xfrm>
            <a:off x="8021198" y="5567573"/>
            <a:ext cx="826859" cy="325233"/>
          </a:xfrm>
          <a:prstGeom prst="rect">
            <a:avLst/>
          </a:prstGeom>
          <a:solidFill>
            <a:srgbClr val="3273B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Autofit/>
          </a:bodyPr>
          <a:lstStyle/>
          <a:p>
            <a:pPr algn="ctr" defTabSz="357146" hangingPunct="0">
              <a:defRPr sz="700" b="1">
                <a:solidFill>
                  <a:srgbClr val="EBEBEB">
                    <a:lumOff val="7843"/>
                  </a:srgbClr>
                </a:solidFill>
              </a:defRPr>
            </a:pPr>
            <a:r>
              <a:rPr sz="700" b="1" kern="0">
                <a:solidFill>
                  <a:srgbClr val="EBEBEB">
                    <a:lumOff val="7843"/>
                  </a:srgbClr>
                </a:solidFill>
                <a:latin typeface="Arial"/>
                <a:cs typeface="Arial"/>
                <a:sym typeface="Arial"/>
              </a:rPr>
              <a:t>Collaborative</a:t>
            </a:r>
          </a:p>
          <a:p>
            <a:pPr algn="ctr" defTabSz="357146" hangingPunct="0">
              <a:defRPr sz="700" b="1">
                <a:solidFill>
                  <a:srgbClr val="EBEBEB">
                    <a:lumOff val="7843"/>
                  </a:srgbClr>
                </a:solidFill>
              </a:defRPr>
            </a:pPr>
            <a:r>
              <a:rPr sz="700" b="1" kern="0">
                <a:solidFill>
                  <a:srgbClr val="EBEBEB">
                    <a:lumOff val="7843"/>
                  </a:srgbClr>
                </a:solidFill>
                <a:latin typeface="Arial"/>
                <a:cs typeface="Arial"/>
                <a:sym typeface="Arial"/>
              </a:rPr>
              <a:t>Ensembler</a:t>
            </a:r>
          </a:p>
        </p:txBody>
      </p:sp>
    </p:spTree>
    <p:extLst>
      <p:ext uri="{BB962C8B-B14F-4D97-AF65-F5344CB8AC3E}">
        <p14:creationId xmlns:p14="http://schemas.microsoft.com/office/powerpoint/2010/main" val="1236898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0BAC8-0C3C-984E-9030-919A1DDC04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F62125-6113-444A-BF78-617B2DE2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FG &amp; BG Global Matching</a:t>
            </a:r>
            <a:endParaRPr lang="en-US" dirty="0"/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53B798BB-AF77-DC47-AB84-5BA357E127F1}"/>
              </a:ext>
            </a:extLst>
          </p:cNvPr>
          <p:cNvGrpSpPr/>
          <p:nvPr/>
        </p:nvGrpSpPr>
        <p:grpSpPr>
          <a:xfrm>
            <a:off x="2161006" y="1785368"/>
            <a:ext cx="7785735" cy="4379476"/>
            <a:chOff x="0" y="0"/>
            <a:chExt cx="7785734" cy="4379475"/>
          </a:xfrm>
        </p:grpSpPr>
        <p:pic>
          <p:nvPicPr>
            <p:cNvPr id="15" name="2.pdf" descr="2.pdf">
              <a:extLst>
                <a:ext uri="{FF2B5EF4-FFF2-40B4-BE49-F238E27FC236}">
                  <a16:creationId xmlns:a16="http://schemas.microsoft.com/office/drawing/2014/main" id="{2F744A0F-A434-ED47-9D61-BAE1E3D9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785735" cy="4379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Collaborative…">
              <a:extLst>
                <a:ext uri="{FF2B5EF4-FFF2-40B4-BE49-F238E27FC236}">
                  <a16:creationId xmlns:a16="http://schemas.microsoft.com/office/drawing/2014/main" id="{0ED6494E-BA21-0842-A607-213EAD5FB0CD}"/>
                </a:ext>
              </a:extLst>
            </p:cNvPr>
            <p:cNvSpPr/>
            <p:nvPr/>
          </p:nvSpPr>
          <p:spPr>
            <a:xfrm>
              <a:off x="5582286" y="3602566"/>
              <a:ext cx="733277" cy="313393"/>
            </a:xfrm>
            <a:prstGeom prst="rect">
              <a:avLst/>
            </a:prstGeom>
            <a:solidFill>
              <a:srgbClr val="3273B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357146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>
                  <a:solidFill>
                    <a:srgbClr val="EBEBEB">
                      <a:lumOff val="7843"/>
                    </a:srgbClr>
                  </a:solidFill>
                </a:defRPr>
              </a:pPr>
              <a:r>
                <a:rPr kumimoji="0" sz="700" b="1" i="0" u="none" strike="noStrike" kern="0" cap="none" spc="0" normalizeH="0" baseline="0" noProof="0">
                  <a:ln>
                    <a:noFill/>
                  </a:ln>
                  <a:solidFill>
                    <a:srgbClr val="EBEBEB">
                      <a:lumOff val="7843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Collaborative</a:t>
              </a:r>
            </a:p>
            <a:p>
              <a:pPr marL="0" marR="0" lvl="0" indent="0" algn="ctr" defTabSz="357146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>
                  <a:solidFill>
                    <a:srgbClr val="EBEBEB">
                      <a:lumOff val="7843"/>
                    </a:srgbClr>
                  </a:solidFill>
                </a:defRPr>
              </a:pPr>
              <a:r>
                <a:rPr kumimoji="0" sz="700" b="1" i="0" u="none" strike="noStrike" kern="0" cap="none" spc="0" normalizeH="0" baseline="0" noProof="0">
                  <a:ln>
                    <a:noFill/>
                  </a:ln>
                  <a:solidFill>
                    <a:srgbClr val="EBEBEB">
                      <a:lumOff val="7843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Ensembler</a:t>
              </a:r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C659AE8E-E854-004F-B818-159BA51420A2}"/>
                </a:ext>
              </a:extLst>
            </p:cNvPr>
            <p:cNvSpPr/>
            <p:nvPr/>
          </p:nvSpPr>
          <p:spPr>
            <a:xfrm>
              <a:off x="5582286" y="3602566"/>
              <a:ext cx="733277" cy="313393"/>
            </a:xfrm>
            <a:prstGeom prst="rect">
              <a:avLst/>
            </a:prstGeom>
            <a:gradFill flip="none" rotWithShape="1">
              <a:gsLst>
                <a:gs pos="0">
                  <a:srgbClr val="EBEBEB">
                    <a:lumOff val="7843"/>
                    <a:alpha val="85689"/>
                  </a:srgbClr>
                </a:gs>
                <a:gs pos="50000">
                  <a:srgbClr val="F9F9F9">
                    <a:alpha val="85689"/>
                  </a:srgbClr>
                </a:gs>
                <a:gs pos="100000">
                  <a:srgbClr val="EBEBEB">
                    <a:lumOff val="5232"/>
                    <a:alpha val="85689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357146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>
                  <a:solidFill>
                    <a:srgbClr val="EBEBEB">
                      <a:lumOff val="7843"/>
                    </a:srgbClr>
                  </a:solidFill>
                </a:defRPr>
              </a:pP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EBEBEB">
                    <a:lumOff val="7843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81BCD01-314F-DF44-9748-10721190CFEB}"/>
              </a:ext>
            </a:extLst>
          </p:cNvPr>
          <p:cNvSpPr/>
          <p:nvPr/>
        </p:nvSpPr>
        <p:spPr>
          <a:xfrm>
            <a:off x="558481" y="1222190"/>
            <a:ext cx="3266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for improving global consistency</a:t>
            </a:r>
          </a:p>
        </p:txBody>
      </p:sp>
    </p:spTree>
    <p:extLst>
      <p:ext uri="{BB962C8B-B14F-4D97-AF65-F5344CB8AC3E}">
        <p14:creationId xmlns:p14="http://schemas.microsoft.com/office/powerpoint/2010/main" val="383999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3E24C5-6736-804F-B0CD-0B29D53313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6797-EBA0-9146-AA97-EC4ECDAE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1" y="555293"/>
            <a:ext cx="10990787" cy="1171907"/>
          </a:xfrm>
        </p:spPr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en-AU" dirty="0" err="1"/>
              <a:t>obust</a:t>
            </a:r>
            <a:r>
              <a:rPr lang="en-AU" dirty="0"/>
              <a:t> to different moving rates between two continuous frames</a:t>
            </a:r>
            <a:br>
              <a:rPr lang="en-AU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9D1CA-E55E-524D-AFE8-33E2CFC23C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702" y="2556933"/>
            <a:ext cx="9752598" cy="29802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FC9943-85FF-254D-B3FD-6606232EE771}"/>
              </a:ext>
            </a:extLst>
          </p:cNvPr>
          <p:cNvSpPr/>
          <p:nvPr/>
        </p:nvSpPr>
        <p:spPr>
          <a:xfrm>
            <a:off x="2404215" y="2136802"/>
            <a:ext cx="1853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Fast</a:t>
            </a:r>
            <a:r>
              <a:rPr lang="zh-CN" altLang="en-US" b="1" dirty="0"/>
              <a:t> </a:t>
            </a:r>
            <a:r>
              <a:rPr lang="en-US" altLang="zh-CN" b="1" dirty="0"/>
              <a:t>moving</a:t>
            </a:r>
            <a:r>
              <a:rPr lang="zh-CN" altLang="en-US" b="1" dirty="0"/>
              <a:t> </a:t>
            </a:r>
            <a:r>
              <a:rPr lang="en-US" altLang="zh-CN" b="1" dirty="0"/>
              <a:t>rates</a:t>
            </a:r>
            <a:endParaRPr lang="en-AU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EFF49-B934-E347-9353-4DE3A0256DC9}"/>
              </a:ext>
            </a:extLst>
          </p:cNvPr>
          <p:cNvSpPr/>
          <p:nvPr/>
        </p:nvSpPr>
        <p:spPr>
          <a:xfrm>
            <a:off x="7518082" y="2136802"/>
            <a:ext cx="1930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Slow</a:t>
            </a:r>
            <a:r>
              <a:rPr lang="zh-CN" altLang="en-US" b="1" dirty="0"/>
              <a:t> </a:t>
            </a:r>
            <a:r>
              <a:rPr lang="en-US" altLang="zh-CN" b="1" dirty="0"/>
              <a:t>moving</a:t>
            </a:r>
            <a:r>
              <a:rPr lang="zh-CN" altLang="en-US" b="1" dirty="0"/>
              <a:t> </a:t>
            </a:r>
            <a:r>
              <a:rPr lang="en-US" altLang="zh-CN" b="1" dirty="0"/>
              <a:t>rates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607799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50597-69CD-B648-9DED-F50063F5110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BA928F-5E1B-0843-8832-C192072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FG &amp; BG Multi-local Matching</a:t>
            </a:r>
            <a:endParaRPr lang="en-US" dirty="0"/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7120D341-C7AA-F840-99F4-1A36672696E1}"/>
              </a:ext>
            </a:extLst>
          </p:cNvPr>
          <p:cNvGrpSpPr/>
          <p:nvPr/>
        </p:nvGrpSpPr>
        <p:grpSpPr>
          <a:xfrm>
            <a:off x="1847332" y="1570348"/>
            <a:ext cx="8413083" cy="4732359"/>
            <a:chOff x="0" y="0"/>
            <a:chExt cx="8413081" cy="4732358"/>
          </a:xfrm>
        </p:grpSpPr>
        <p:pic>
          <p:nvPicPr>
            <p:cNvPr id="11" name="3.pdf" descr="3.pdf">
              <a:extLst>
                <a:ext uri="{FF2B5EF4-FFF2-40B4-BE49-F238E27FC236}">
                  <a16:creationId xmlns:a16="http://schemas.microsoft.com/office/drawing/2014/main" id="{6AB69FBE-627F-D346-AA3F-52E98C80A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8413082" cy="4732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2" name="Group">
              <a:extLst>
                <a:ext uri="{FF2B5EF4-FFF2-40B4-BE49-F238E27FC236}">
                  <a16:creationId xmlns:a16="http://schemas.microsoft.com/office/drawing/2014/main" id="{CF428CA9-AC59-F547-A777-FE453517DB2E}"/>
                </a:ext>
              </a:extLst>
            </p:cNvPr>
            <p:cNvGrpSpPr/>
            <p:nvPr/>
          </p:nvGrpSpPr>
          <p:grpSpPr>
            <a:xfrm>
              <a:off x="6025696" y="3894702"/>
              <a:ext cx="797306" cy="313393"/>
              <a:chOff x="0" y="0"/>
              <a:chExt cx="797305" cy="313392"/>
            </a:xfrm>
          </p:grpSpPr>
          <p:sp>
            <p:nvSpPr>
              <p:cNvPr id="13" name="Collaborative…">
                <a:extLst>
                  <a:ext uri="{FF2B5EF4-FFF2-40B4-BE49-F238E27FC236}">
                    <a16:creationId xmlns:a16="http://schemas.microsoft.com/office/drawing/2014/main" id="{0C4A0F15-5E91-D844-8059-AAF61FB2EDFE}"/>
                  </a:ext>
                </a:extLst>
              </p:cNvPr>
              <p:cNvSpPr/>
              <p:nvPr/>
            </p:nvSpPr>
            <p:spPr>
              <a:xfrm>
                <a:off x="0" y="0"/>
                <a:ext cx="797306" cy="313393"/>
              </a:xfrm>
              <a:prstGeom prst="rect">
                <a:avLst/>
              </a:prstGeom>
              <a:solidFill>
                <a:srgbClr val="3273B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700" b="1">
                    <a:solidFill>
                      <a:srgbClr val="EBEBEB">
                        <a:lumOff val="7843"/>
                      </a:srgbClr>
                    </a:solidFill>
                  </a:defRPr>
                </a:pPr>
                <a:r>
                  <a:rPr kumimoji="0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EBEBEB">
                        <a:lumOff val="7843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Collaborative</a:t>
                </a:r>
              </a:p>
              <a:p>
                <a:pPr marL="0" marR="0" lvl="0" indent="0" algn="ctr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700" b="1">
                    <a:solidFill>
                      <a:srgbClr val="EBEBEB">
                        <a:lumOff val="7843"/>
                      </a:srgbClr>
                    </a:solidFill>
                  </a:defRPr>
                </a:pPr>
                <a:r>
                  <a:rPr kumimoji="0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EBEBEB">
                        <a:lumOff val="7843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Ensembler</a:t>
                </a:r>
              </a:p>
            </p:txBody>
          </p:sp>
          <p:sp>
            <p:nvSpPr>
              <p:cNvPr id="14" name="Rectangle">
                <a:extLst>
                  <a:ext uri="{FF2B5EF4-FFF2-40B4-BE49-F238E27FC236}">
                    <a16:creationId xmlns:a16="http://schemas.microsoft.com/office/drawing/2014/main" id="{8A0CECF7-77EF-A245-930A-045E981427AB}"/>
                  </a:ext>
                </a:extLst>
              </p:cNvPr>
              <p:cNvSpPr/>
              <p:nvPr/>
            </p:nvSpPr>
            <p:spPr>
              <a:xfrm>
                <a:off x="0" y="0"/>
                <a:ext cx="797306" cy="313393"/>
              </a:xfrm>
              <a:prstGeom prst="rect">
                <a:avLst/>
              </a:prstGeom>
              <a:gradFill flip="none" rotWithShape="1">
                <a:gsLst>
                  <a:gs pos="0">
                    <a:srgbClr val="EBEBEB">
                      <a:lumOff val="7843"/>
                      <a:alpha val="85689"/>
                    </a:srgbClr>
                  </a:gs>
                  <a:gs pos="50000">
                    <a:srgbClr val="F9F9F9">
                      <a:alpha val="85689"/>
                    </a:srgbClr>
                  </a:gs>
                  <a:gs pos="100000">
                    <a:srgbClr val="EBEBEB">
                      <a:lumOff val="5232"/>
                      <a:alpha val="85689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700" b="1">
                    <a:solidFill>
                      <a:srgbClr val="EBEBEB">
                        <a:lumOff val="7843"/>
                      </a:srgbClr>
                    </a:solidFill>
                  </a:defRPr>
                </a:pPr>
                <a:endParaRPr kumimoji="0" sz="700" b="1" i="0" u="none" strike="noStrike" kern="0" cap="none" spc="0" normalizeH="0" baseline="0" noProof="0">
                  <a:ln>
                    <a:noFill/>
                  </a:ln>
                  <a:solidFill>
                    <a:srgbClr val="EBEBEB">
                      <a:lumOff val="7843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3BDC86D-54D9-5E4B-A294-CA73527BEB87}"/>
              </a:ext>
            </a:extLst>
          </p:cNvPr>
          <p:cNvSpPr/>
          <p:nvPr/>
        </p:nvSpPr>
        <p:spPr>
          <a:xfrm>
            <a:off x="558481" y="1222190"/>
            <a:ext cx="5774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for improving robustness to different scales of moving rate</a:t>
            </a:r>
          </a:p>
        </p:txBody>
      </p:sp>
    </p:spTree>
    <p:extLst>
      <p:ext uri="{BB962C8B-B14F-4D97-AF65-F5344CB8AC3E}">
        <p14:creationId xmlns:p14="http://schemas.microsoft.com/office/powerpoint/2010/main" val="264317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40534-E8D8-FF41-818A-F1F8910120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E1EFF-EB50-624A-8445-7D24B666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importance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endParaRPr lang="en-US" dirty="0"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CA6D9234-5A03-1043-958A-DE1D626A6D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2035" y="1854606"/>
            <a:ext cx="1855113" cy="2010551"/>
          </a:xfrm>
          <a:prstGeom prst="rect">
            <a:avLst/>
          </a:prstGeom>
        </p:spPr>
      </p:pic>
      <p:pic>
        <p:nvPicPr>
          <p:cNvPr id="6" name="图片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D080E8D8-EA55-D749-B3DA-88D8ACB5C6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81" y="1857859"/>
            <a:ext cx="3797570" cy="2010551"/>
          </a:xfrm>
          <a:prstGeom prst="rect">
            <a:avLst/>
          </a:prstGeom>
        </p:spPr>
      </p:pic>
      <p:pic>
        <p:nvPicPr>
          <p:cNvPr id="7" name="图片 17" descr="A large building&#10;&#10;Description automatically generated">
            <a:extLst>
              <a:ext uri="{FF2B5EF4-FFF2-40B4-BE49-F238E27FC236}">
                <a16:creationId xmlns:a16="http://schemas.microsoft.com/office/drawing/2014/main" id="{3674087F-058B-774E-9F11-E974B35A52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853" y="1860823"/>
            <a:ext cx="3794760" cy="2013804"/>
          </a:xfrm>
          <a:prstGeom prst="rect">
            <a:avLst/>
          </a:prstGeom>
        </p:spPr>
      </p:pic>
      <p:pic>
        <p:nvPicPr>
          <p:cNvPr id="8" name="图片 23">
            <a:extLst>
              <a:ext uri="{FF2B5EF4-FFF2-40B4-BE49-F238E27FC236}">
                <a16:creationId xmlns:a16="http://schemas.microsoft.com/office/drawing/2014/main" id="{8F345F1A-3D91-224C-BA32-D845693F26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8088027" y="1852024"/>
            <a:ext cx="1863594" cy="2017342"/>
          </a:xfrm>
          <a:prstGeom prst="rect">
            <a:avLst/>
          </a:prstGeom>
        </p:spPr>
      </p:pic>
      <p:pic>
        <p:nvPicPr>
          <p:cNvPr id="9" name="Picture 5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4F5A2231-8A38-0043-AB8A-E6B61176D9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8027" y="3991902"/>
            <a:ext cx="3794760" cy="2010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21D046-4246-1741-B4EE-CE8FF225E8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82" y="3991901"/>
            <a:ext cx="7655256" cy="201055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509859-1DAD-F34C-B3A7-98A3BDBD37D7}"/>
              </a:ext>
            </a:extLst>
          </p:cNvPr>
          <p:cNvSpPr/>
          <p:nvPr/>
        </p:nvSpPr>
        <p:spPr>
          <a:xfrm>
            <a:off x="895895" y="2462029"/>
            <a:ext cx="2503054" cy="812961"/>
          </a:xfrm>
          <a:prstGeom prst="roundRect">
            <a:avLst>
              <a:gd name="adj" fmla="val 7971"/>
            </a:avLst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569196A-494E-214D-B5B6-34F7C19E6D7C}"/>
              </a:ext>
            </a:extLst>
          </p:cNvPr>
          <p:cNvSpPr/>
          <p:nvPr/>
        </p:nvSpPr>
        <p:spPr>
          <a:xfrm>
            <a:off x="4858706" y="2462029"/>
            <a:ext cx="2503054" cy="812961"/>
          </a:xfrm>
          <a:prstGeom prst="roundRect">
            <a:avLst>
              <a:gd name="adj" fmla="val 7971"/>
            </a:avLst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7DC0EF-941D-F747-B363-F071EA9127CD}"/>
              </a:ext>
            </a:extLst>
          </p:cNvPr>
          <p:cNvSpPr/>
          <p:nvPr/>
        </p:nvSpPr>
        <p:spPr>
          <a:xfrm>
            <a:off x="2892324" y="4589883"/>
            <a:ext cx="2503054" cy="812961"/>
          </a:xfrm>
          <a:prstGeom prst="roundRect">
            <a:avLst>
              <a:gd name="adj" fmla="val 7971"/>
            </a:avLst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1EB8AAE-50EC-364A-8EA0-8A0982A81647}"/>
              </a:ext>
            </a:extLst>
          </p:cNvPr>
          <p:cNvSpPr/>
          <p:nvPr/>
        </p:nvSpPr>
        <p:spPr>
          <a:xfrm>
            <a:off x="8733880" y="4589882"/>
            <a:ext cx="2503054" cy="812961"/>
          </a:xfrm>
          <a:prstGeom prst="roundRect">
            <a:avLst>
              <a:gd name="adj" fmla="val 7971"/>
            </a:avLst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90ABA21-2636-9244-AF90-06698AA46C19}"/>
              </a:ext>
            </a:extLst>
          </p:cNvPr>
          <p:cNvSpPr/>
          <p:nvPr/>
        </p:nvSpPr>
        <p:spPr>
          <a:xfrm>
            <a:off x="10250773" y="2462029"/>
            <a:ext cx="1407478" cy="812961"/>
          </a:xfrm>
          <a:prstGeom prst="roundRect">
            <a:avLst>
              <a:gd name="adj" fmla="val 7971"/>
            </a:avLst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351C08-AF85-6E44-B24E-8D0A26F55004}"/>
              </a:ext>
            </a:extLst>
          </p:cNvPr>
          <p:cNvSpPr/>
          <p:nvPr/>
        </p:nvSpPr>
        <p:spPr>
          <a:xfrm>
            <a:off x="8316085" y="2462029"/>
            <a:ext cx="1407478" cy="812961"/>
          </a:xfrm>
          <a:prstGeom prst="roundRect">
            <a:avLst>
              <a:gd name="adj" fmla="val 7971"/>
            </a:avLst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63">
            <a:extLst>
              <a:ext uri="{FF2B5EF4-FFF2-40B4-BE49-F238E27FC236}">
                <a16:creationId xmlns:a16="http://schemas.microsoft.com/office/drawing/2014/main" id="{B74E5649-6CDC-2F4A-9052-A1A2E4692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2183" y="2655236"/>
            <a:ext cx="13418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alibri" pitchFamily="34" charset="0"/>
              </a:rPr>
              <a:t>Agriculture</a:t>
            </a:r>
            <a:endParaRPr lang="zh-CN" altLang="en-US" sz="2000" dirty="0">
              <a:latin typeface="Calibri" pitchFamily="34" charset="0"/>
            </a:endParaRPr>
          </a:p>
        </p:txBody>
      </p:sp>
      <p:sp>
        <p:nvSpPr>
          <p:cNvPr id="18" name="矩形 63">
            <a:extLst>
              <a:ext uri="{FF2B5EF4-FFF2-40B4-BE49-F238E27FC236}">
                <a16:creationId xmlns:a16="http://schemas.microsoft.com/office/drawing/2014/main" id="{9C061575-5F69-1943-BD48-042DA2A66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6061" y="4790906"/>
            <a:ext cx="10786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alibri" pitchFamily="34" charset="0"/>
              </a:rPr>
              <a:t>Robotics</a:t>
            </a:r>
            <a:endParaRPr lang="zh-CN" altLang="en-US" sz="2000" dirty="0">
              <a:latin typeface="Calibri" pitchFamily="34" charset="0"/>
            </a:endParaRPr>
          </a:p>
        </p:txBody>
      </p:sp>
      <p:sp>
        <p:nvSpPr>
          <p:cNvPr id="19" name="矩形 63">
            <a:extLst>
              <a:ext uri="{FF2B5EF4-FFF2-40B4-BE49-F238E27FC236}">
                <a16:creationId xmlns:a16="http://schemas.microsoft.com/office/drawing/2014/main" id="{5B08D43B-9F82-EF45-87CE-28960F0FE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90" y="2668992"/>
            <a:ext cx="23414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alibri" pitchFamily="34" charset="0"/>
              </a:rPr>
              <a:t>Autonomous Vehicle</a:t>
            </a:r>
            <a:endParaRPr lang="zh-CN" altLang="en-US" sz="2000" dirty="0">
              <a:latin typeface="Calibri" pitchFamily="34" charset="0"/>
            </a:endParaRPr>
          </a:p>
        </p:txBody>
      </p:sp>
      <p:sp>
        <p:nvSpPr>
          <p:cNvPr id="20" name="矩形 63">
            <a:extLst>
              <a:ext uri="{FF2B5EF4-FFF2-40B4-BE49-F238E27FC236}">
                <a16:creationId xmlns:a16="http://schemas.microsoft.com/office/drawing/2014/main" id="{34563A3F-A79A-3242-9C57-9523646FA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7876" y="2668992"/>
            <a:ext cx="19296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alibri" pitchFamily="34" charset="0"/>
              </a:rPr>
              <a:t>Satellite Imagery</a:t>
            </a:r>
            <a:endParaRPr lang="zh-CN" altLang="en-US" sz="2000" dirty="0">
              <a:latin typeface="Calibri" pitchFamily="34" charset="0"/>
            </a:endParaRPr>
          </a:p>
        </p:txBody>
      </p:sp>
      <p:sp>
        <p:nvSpPr>
          <p:cNvPr id="21" name="矩形 63">
            <a:extLst>
              <a:ext uri="{FF2B5EF4-FFF2-40B4-BE49-F238E27FC236}">
                <a16:creationId xmlns:a16="http://schemas.microsoft.com/office/drawing/2014/main" id="{9FEF49BF-2724-3241-9C75-A42D13EC7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715" y="2498766"/>
            <a:ext cx="10302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alibri" pitchFamily="34" charset="0"/>
              </a:rPr>
              <a:t>Medical</a:t>
            </a:r>
            <a:endParaRPr lang="en-AU" altLang="zh-CN" sz="2000" dirty="0">
              <a:latin typeface="Calibri" pitchFamily="34" charset="0"/>
            </a:endParaRPr>
          </a:p>
          <a:p>
            <a:pPr algn="ctr"/>
            <a:r>
              <a:rPr lang="en-US" altLang="zh-CN" sz="2000" dirty="0">
                <a:latin typeface="Calibri" pitchFamily="34" charset="0"/>
              </a:rPr>
              <a:t>Imagery</a:t>
            </a:r>
            <a:endParaRPr lang="zh-CN" altLang="en-US" sz="2000" dirty="0">
              <a:latin typeface="Calibri" pitchFamily="34" charset="0"/>
            </a:endParaRPr>
          </a:p>
        </p:txBody>
      </p:sp>
      <p:sp>
        <p:nvSpPr>
          <p:cNvPr id="22" name="矩形 63">
            <a:extLst>
              <a:ext uri="{FF2B5EF4-FFF2-40B4-BE49-F238E27FC236}">
                <a16:creationId xmlns:a16="http://schemas.microsoft.com/office/drawing/2014/main" id="{73459CFB-4C16-4748-AE5A-21DC8EB28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266" y="4790906"/>
            <a:ext cx="16171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alibri" pitchFamily="34" charset="0"/>
              </a:rPr>
              <a:t>Video</a:t>
            </a:r>
            <a:r>
              <a:rPr lang="zh-CN" altLang="en-US" sz="2000" dirty="0">
                <a:latin typeface="Calibri" pitchFamily="34" charset="0"/>
              </a:rPr>
              <a:t> </a:t>
            </a:r>
            <a:r>
              <a:rPr lang="en-US" altLang="zh-CN" sz="2000" dirty="0">
                <a:latin typeface="Calibri" pitchFamily="34" charset="0"/>
              </a:rPr>
              <a:t>Editing</a:t>
            </a:r>
            <a:endParaRPr lang="zh-CN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58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1E9E6-9A55-D64C-8FEE-D6AE55B384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9FDF9D-E870-A74B-B5DF-497FA679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scales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8FB5C-8FC9-7041-8785-39E609A1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553" y="2162838"/>
            <a:ext cx="9172501" cy="31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22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8C3DE0-3BF6-2846-AA81-4CD849D985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68DA5-2E20-6343-A45B-8F0A22F3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Instance-level Attention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ED361-2E2D-CB4B-BD0B-1E8DF04AB609}"/>
              </a:ext>
            </a:extLst>
          </p:cNvPr>
          <p:cNvSpPr/>
          <p:nvPr/>
        </p:nvSpPr>
        <p:spPr>
          <a:xfrm>
            <a:off x="558481" y="1222190"/>
            <a:ext cx="3403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for perceiving large objects better</a:t>
            </a:r>
          </a:p>
        </p:txBody>
      </p:sp>
      <p:grpSp>
        <p:nvGrpSpPr>
          <p:cNvPr id="11" name="Group">
            <a:extLst>
              <a:ext uri="{FF2B5EF4-FFF2-40B4-BE49-F238E27FC236}">
                <a16:creationId xmlns:a16="http://schemas.microsoft.com/office/drawing/2014/main" id="{7793B73C-1C76-3D43-9C5A-502FA67B3527}"/>
              </a:ext>
            </a:extLst>
          </p:cNvPr>
          <p:cNvGrpSpPr/>
          <p:nvPr/>
        </p:nvGrpSpPr>
        <p:grpSpPr>
          <a:xfrm>
            <a:off x="1956329" y="1692969"/>
            <a:ext cx="8195090" cy="4609738"/>
            <a:chOff x="0" y="0"/>
            <a:chExt cx="8195088" cy="4609736"/>
          </a:xfrm>
        </p:grpSpPr>
        <p:pic>
          <p:nvPicPr>
            <p:cNvPr id="12" name="5.pdf" descr="5.pdf">
              <a:extLst>
                <a:ext uri="{FF2B5EF4-FFF2-40B4-BE49-F238E27FC236}">
                  <a16:creationId xmlns:a16="http://schemas.microsoft.com/office/drawing/2014/main" id="{6DFD8AC5-4655-4242-96DF-B47185DB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8195089" cy="4609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" name="Group">
              <a:extLst>
                <a:ext uri="{FF2B5EF4-FFF2-40B4-BE49-F238E27FC236}">
                  <a16:creationId xmlns:a16="http://schemas.microsoft.com/office/drawing/2014/main" id="{9A4DCF30-B2CC-9142-8CAA-93E21BF7F040}"/>
                </a:ext>
              </a:extLst>
            </p:cNvPr>
            <p:cNvGrpSpPr/>
            <p:nvPr/>
          </p:nvGrpSpPr>
          <p:grpSpPr>
            <a:xfrm>
              <a:off x="5869830" y="3795415"/>
              <a:ext cx="781630" cy="313393"/>
              <a:chOff x="0" y="0"/>
              <a:chExt cx="781628" cy="313392"/>
            </a:xfrm>
          </p:grpSpPr>
          <p:sp>
            <p:nvSpPr>
              <p:cNvPr id="14" name="Collaborative…">
                <a:extLst>
                  <a:ext uri="{FF2B5EF4-FFF2-40B4-BE49-F238E27FC236}">
                    <a16:creationId xmlns:a16="http://schemas.microsoft.com/office/drawing/2014/main" id="{2C813E62-3F02-474C-8D7E-44E77E93CEB1}"/>
                  </a:ext>
                </a:extLst>
              </p:cNvPr>
              <p:cNvSpPr/>
              <p:nvPr/>
            </p:nvSpPr>
            <p:spPr>
              <a:xfrm>
                <a:off x="0" y="0"/>
                <a:ext cx="781629" cy="313393"/>
              </a:xfrm>
              <a:prstGeom prst="rect">
                <a:avLst/>
              </a:prstGeom>
              <a:solidFill>
                <a:srgbClr val="3273B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700" b="1">
                    <a:solidFill>
                      <a:srgbClr val="EBEBEB">
                        <a:lumOff val="7843"/>
                      </a:srgbClr>
                    </a:solidFill>
                  </a:defRPr>
                </a:pPr>
                <a:r>
                  <a:rPr kumimoji="0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EBEBEB">
                        <a:lumOff val="7843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Collaborative</a:t>
                </a:r>
              </a:p>
              <a:p>
                <a:pPr marL="0" marR="0" lvl="0" indent="0" algn="ctr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700" b="1">
                    <a:solidFill>
                      <a:srgbClr val="EBEBEB">
                        <a:lumOff val="7843"/>
                      </a:srgbClr>
                    </a:solidFill>
                  </a:defRPr>
                </a:pPr>
                <a:r>
                  <a:rPr kumimoji="0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EBEBEB">
                        <a:lumOff val="7843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Ensembler</a:t>
                </a:r>
              </a:p>
            </p:txBody>
          </p:sp>
          <p:sp>
            <p:nvSpPr>
              <p:cNvPr id="15" name="Rectangle">
                <a:extLst>
                  <a:ext uri="{FF2B5EF4-FFF2-40B4-BE49-F238E27FC236}">
                    <a16:creationId xmlns:a16="http://schemas.microsoft.com/office/drawing/2014/main" id="{9500BCBB-23A1-D14D-BCF9-26B89673A9A4}"/>
                  </a:ext>
                </a:extLst>
              </p:cNvPr>
              <p:cNvSpPr/>
              <p:nvPr/>
            </p:nvSpPr>
            <p:spPr>
              <a:xfrm>
                <a:off x="0" y="0"/>
                <a:ext cx="781629" cy="313393"/>
              </a:xfrm>
              <a:prstGeom prst="rect">
                <a:avLst/>
              </a:prstGeom>
              <a:gradFill flip="none" rotWithShape="1">
                <a:gsLst>
                  <a:gs pos="0">
                    <a:srgbClr val="EBEBEB">
                      <a:lumOff val="7843"/>
                      <a:alpha val="85689"/>
                    </a:srgbClr>
                  </a:gs>
                  <a:gs pos="50000">
                    <a:srgbClr val="F9F9F9">
                      <a:alpha val="85689"/>
                    </a:srgbClr>
                  </a:gs>
                  <a:gs pos="100000">
                    <a:srgbClr val="EBEBEB">
                      <a:lumOff val="5232"/>
                      <a:alpha val="85689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700" b="1">
                    <a:solidFill>
                      <a:srgbClr val="EBEBEB">
                        <a:lumOff val="7843"/>
                      </a:srgbClr>
                    </a:solidFill>
                  </a:defRPr>
                </a:pPr>
                <a:endParaRPr kumimoji="0" sz="700" b="1" i="0" u="none" strike="noStrike" kern="0" cap="none" spc="0" normalizeH="0" baseline="0" noProof="0">
                  <a:ln>
                    <a:noFill/>
                  </a:ln>
                  <a:solidFill>
                    <a:srgbClr val="EBEBEB">
                      <a:lumOff val="7843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763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25D35-D6CA-7E4A-B74B-4E8EFE98BE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1C2478-3469-9D4E-A1AB-798E2CD5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Collaborative </a:t>
            </a:r>
            <a:r>
              <a:rPr lang="en-AU" dirty="0" err="1"/>
              <a:t>Ensembler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2A56A-E76F-F548-ADE4-FD3463E05B18}"/>
              </a:ext>
            </a:extLst>
          </p:cNvPr>
          <p:cNvSpPr/>
          <p:nvPr/>
        </p:nvSpPr>
        <p:spPr>
          <a:xfrm>
            <a:off x="558481" y="1222190"/>
            <a:ext cx="7335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for making big receptive fields to aggregate and process all the information</a:t>
            </a: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7F929E49-A58F-644F-A521-5C9422DCEC29}"/>
              </a:ext>
            </a:extLst>
          </p:cNvPr>
          <p:cNvGrpSpPr/>
          <p:nvPr/>
        </p:nvGrpSpPr>
        <p:grpSpPr>
          <a:xfrm>
            <a:off x="2116874" y="1873582"/>
            <a:ext cx="7874000" cy="4429125"/>
            <a:chOff x="0" y="0"/>
            <a:chExt cx="7874000" cy="4429125"/>
          </a:xfrm>
        </p:grpSpPr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DDE62746-454B-A24B-ACC9-77A71963031F}"/>
                </a:ext>
              </a:extLst>
            </p:cNvPr>
            <p:cNvGrpSpPr/>
            <p:nvPr/>
          </p:nvGrpSpPr>
          <p:grpSpPr>
            <a:xfrm>
              <a:off x="0" y="0"/>
              <a:ext cx="7874000" cy="4429125"/>
              <a:chOff x="0" y="0"/>
              <a:chExt cx="7874000" cy="4429125"/>
            </a:xfrm>
          </p:grpSpPr>
          <p:pic>
            <p:nvPicPr>
              <p:cNvPr id="19" name="6.pdf" descr="6.pdf">
                <a:extLst>
                  <a:ext uri="{FF2B5EF4-FFF2-40B4-BE49-F238E27FC236}">
                    <a16:creationId xmlns:a16="http://schemas.microsoft.com/office/drawing/2014/main" id="{40F5C4E2-6C80-BA4C-9D23-5BBE44CF8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7874000" cy="44291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" name="Rectangle">
                <a:extLst>
                  <a:ext uri="{FF2B5EF4-FFF2-40B4-BE49-F238E27FC236}">
                    <a16:creationId xmlns:a16="http://schemas.microsoft.com/office/drawing/2014/main" id="{2036B3D8-25F1-B645-BB46-BC905ADADFC8}"/>
                  </a:ext>
                </a:extLst>
              </p:cNvPr>
              <p:cNvSpPr/>
              <p:nvPr/>
            </p:nvSpPr>
            <p:spPr>
              <a:xfrm>
                <a:off x="5102225" y="115325"/>
                <a:ext cx="1270000" cy="122239"/>
              </a:xfrm>
              <a:prstGeom prst="rect">
                <a:avLst/>
              </a:prstGeom>
              <a:solidFill>
                <a:srgbClr val="EBEBEB">
                  <a:lumOff val="7843"/>
                  <a:alpha val="83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" name="Collaborative…">
              <a:extLst>
                <a:ext uri="{FF2B5EF4-FFF2-40B4-BE49-F238E27FC236}">
                  <a16:creationId xmlns:a16="http://schemas.microsoft.com/office/drawing/2014/main" id="{59EDCED2-B362-194A-B324-C48B0A6E750B}"/>
                </a:ext>
              </a:extLst>
            </p:cNvPr>
            <p:cNvSpPr/>
            <p:nvPr/>
          </p:nvSpPr>
          <p:spPr>
            <a:xfrm>
              <a:off x="5658486" y="3666066"/>
              <a:ext cx="706356" cy="256244"/>
            </a:xfrm>
            <a:prstGeom prst="rect">
              <a:avLst/>
            </a:prstGeom>
            <a:solidFill>
              <a:srgbClr val="3273B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357146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>
                  <a:solidFill>
                    <a:srgbClr val="EBEBEB">
                      <a:lumOff val="7843"/>
                    </a:srgbClr>
                  </a:solidFill>
                </a:defRPr>
              </a:pPr>
              <a:r>
                <a:rPr kumimoji="0" sz="700" b="1" i="0" u="none" strike="noStrike" kern="0" cap="none" spc="0" normalizeH="0" baseline="0" noProof="0">
                  <a:ln>
                    <a:noFill/>
                  </a:ln>
                  <a:solidFill>
                    <a:srgbClr val="EBEBEB">
                      <a:lumOff val="7843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Collaborative</a:t>
              </a:r>
            </a:p>
            <a:p>
              <a:pPr marL="0" marR="0" lvl="0" indent="0" algn="ctr" defTabSz="357146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>
                  <a:solidFill>
                    <a:srgbClr val="EBEBEB">
                      <a:lumOff val="7843"/>
                    </a:srgbClr>
                  </a:solidFill>
                </a:defRPr>
              </a:pPr>
              <a:r>
                <a:rPr kumimoji="0" sz="700" b="1" i="0" u="none" strike="noStrike" kern="0" cap="none" spc="0" normalizeH="0" baseline="0" noProof="0">
                  <a:ln>
                    <a:noFill/>
                  </a:ln>
                  <a:solidFill>
                    <a:srgbClr val="EBEBEB">
                      <a:lumOff val="7843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Ensembler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61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CE9FA8-EB1B-5B43-9789-C393805CDD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558801"/>
          </a:xfrm>
        </p:spPr>
        <p:txBody>
          <a:bodyPr/>
          <a:lstStyle/>
          <a:p>
            <a:r>
              <a:rPr lang="en-US" altLang="zh-CN" dirty="0"/>
              <a:t>Balanced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crop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8EA9A-E870-534E-9BB3-38BE68BA40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5DD0B-4CF3-FC4F-9863-767773D9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Tricks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C2CAC-2AB6-E247-9D44-D69AA10A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14" y="2402418"/>
            <a:ext cx="9255172" cy="328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84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46AB-7686-0245-82D8-92873512AA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609601"/>
          </a:xfrm>
        </p:spPr>
        <p:txBody>
          <a:bodyPr/>
          <a:lstStyle/>
          <a:p>
            <a:r>
              <a:rPr lang="en-AU" dirty="0"/>
              <a:t>Sequential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1BBB2-1A6C-3E4B-92A8-0FAE849F9B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539294-42AF-824B-9824-7575D2F9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Tricks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A3BCB-EF91-F143-A817-47FA6295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46" y="2133600"/>
            <a:ext cx="8759242" cy="41606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BC6D5D-5916-1941-8329-F444D752437F}"/>
              </a:ext>
            </a:extLst>
          </p:cNvPr>
          <p:cNvSpPr/>
          <p:nvPr/>
        </p:nvSpPr>
        <p:spPr>
          <a:xfrm>
            <a:off x="1428512" y="5933755"/>
            <a:ext cx="914400" cy="6096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70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C57B1-E999-CF42-B3DC-4DBEC33EE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Training:</a:t>
            </a:r>
            <a:r>
              <a:rPr lang="zh-CN" altLang="en-US" dirty="0"/>
              <a:t> </a:t>
            </a:r>
            <a:endParaRPr lang="en-AU" altLang="zh-CN" dirty="0"/>
          </a:p>
          <a:p>
            <a:pPr lvl="1"/>
            <a:r>
              <a:rPr lang="en-US" altLang="zh-CN" dirty="0"/>
              <a:t>P</a:t>
            </a:r>
            <a:r>
              <a:rPr lang="en-AU" dirty="0"/>
              <a:t>re-train the backbone on COCO</a:t>
            </a:r>
            <a:endParaRPr lang="en-US" dirty="0"/>
          </a:p>
          <a:p>
            <a:pPr lvl="1"/>
            <a:r>
              <a:rPr lang="en-US" altLang="zh-CN" dirty="0"/>
              <a:t>Fine-tune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Youtube</a:t>
            </a:r>
            <a:r>
              <a:rPr lang="en-US" altLang="zh-CN" dirty="0"/>
              <a:t>-VOS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DAVIS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endParaRPr lang="en-AU" altLang="zh-CN" dirty="0"/>
          </a:p>
          <a:p>
            <a:r>
              <a:rPr lang="en-US" altLang="zh-CN" dirty="0"/>
              <a:t>Inference</a:t>
            </a:r>
          </a:p>
          <a:p>
            <a:pPr lvl="1"/>
            <a:r>
              <a:rPr lang="en-US" altLang="zh-CN" dirty="0"/>
              <a:t>~5</a:t>
            </a:r>
            <a:r>
              <a:rPr lang="zh-CN" altLang="en-US" dirty="0"/>
              <a:t> </a:t>
            </a:r>
            <a:r>
              <a:rPr lang="en-US" altLang="zh-CN" dirty="0"/>
              <a:t>FPS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480P</a:t>
            </a:r>
            <a:r>
              <a:rPr lang="zh-CN" altLang="en-US" dirty="0"/>
              <a:t> </a:t>
            </a:r>
            <a:r>
              <a:rPr lang="en-US" altLang="zh-CN" dirty="0"/>
              <a:t>Videos</a:t>
            </a:r>
          </a:p>
          <a:p>
            <a:r>
              <a:rPr lang="en-US" altLang="zh-CN" dirty="0"/>
              <a:t>Implementation</a:t>
            </a:r>
          </a:p>
          <a:p>
            <a:pPr lvl="1"/>
            <a:r>
              <a:rPr lang="en-US" altLang="zh-CN" dirty="0" err="1"/>
              <a:t>Pytorch</a:t>
            </a:r>
            <a:endParaRPr lang="en-US" altLang="zh-CN" dirty="0"/>
          </a:p>
          <a:p>
            <a:pPr lvl="1"/>
            <a:r>
              <a:rPr lang="en-US" altLang="zh-CN" dirty="0"/>
              <a:t>Code:</a:t>
            </a:r>
            <a:r>
              <a:rPr lang="zh-CN" altLang="en-US" dirty="0"/>
              <a:t> </a:t>
            </a:r>
            <a:r>
              <a:rPr lang="en-AU" dirty="0">
                <a:hlinkClick r:id="rId2"/>
              </a:rPr>
              <a:t>https://github.com/z-x-yang/CFBI</a:t>
            </a:r>
            <a:endParaRPr lang="en-AU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F02F8-2D2F-9749-88C5-3F0910E3E6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4B1DA8-7AA4-FD4B-9ECC-C487197E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92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AA3E1-CA28-2D47-8A10-BFD32486F7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71B919-8CD6-2A47-9FBA-8ED5E7D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</a:t>
            </a:r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86BA802E-921B-7E48-9FBA-D7B8815EE2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453" y="2102747"/>
            <a:ext cx="5467094" cy="34268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45">
            <a:extLst>
              <a:ext uri="{FF2B5EF4-FFF2-40B4-BE49-F238E27FC236}">
                <a16:creationId xmlns:a16="http://schemas.microsoft.com/office/drawing/2014/main" id="{CFE281C2-912F-B64C-BD35-0EDD9167EC13}"/>
              </a:ext>
            </a:extLst>
          </p:cNvPr>
          <p:cNvSpPr txBox="1"/>
          <p:nvPr/>
        </p:nvSpPr>
        <p:spPr>
          <a:xfrm>
            <a:off x="2713470" y="1570135"/>
            <a:ext cx="676506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rgbClr val="404040"/>
                </a:solidFill>
              </a:defRPr>
            </a:lvl1pPr>
          </a:lstStyle>
          <a:p>
            <a:r>
              <a:rPr lang="en-US" altLang="zh-CN" sz="2000" dirty="0"/>
              <a:t>S</a:t>
            </a:r>
            <a:r>
              <a:rPr sz="2000" dirty="0"/>
              <a:t>ingle-model ablation study on DAVIS-2017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216359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7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B4DA3-A76E-7B41-AF0F-28A08CBC17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FCD5D-5122-384D-B540-743FF077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with SOTA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D6624-DFD1-F04E-BF92-155B736A5C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28128" y="1720569"/>
            <a:ext cx="3296227" cy="369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9655B-3D4C-4E46-8E82-100EE54F64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078" y="1720569"/>
            <a:ext cx="2924441" cy="482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B29A-A6E1-574E-B7FB-09A2AB014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87" y="1720569"/>
            <a:ext cx="3895459" cy="3693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D9FE95-B711-9640-9377-99E9D34948FA}"/>
              </a:ext>
            </a:extLst>
          </p:cNvPr>
          <p:cNvSpPr/>
          <p:nvPr/>
        </p:nvSpPr>
        <p:spPr>
          <a:xfrm>
            <a:off x="1349437" y="1299612"/>
            <a:ext cx="1904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b="1" dirty="0" err="1"/>
              <a:t>Youtube</a:t>
            </a:r>
            <a:r>
              <a:rPr lang="en-US" altLang="zh-CN" b="1" dirty="0"/>
              <a:t>-VOS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9FAA6-5B9A-AA4D-948F-C6FA2F278CDF}"/>
              </a:ext>
            </a:extLst>
          </p:cNvPr>
          <p:cNvSpPr/>
          <p:nvPr/>
        </p:nvSpPr>
        <p:spPr>
          <a:xfrm>
            <a:off x="5353016" y="1299612"/>
            <a:ext cx="1741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b="1" dirty="0"/>
              <a:t>DAVIS</a:t>
            </a:r>
            <a:r>
              <a:rPr lang="zh-CN" altLang="en-US" b="1" dirty="0"/>
              <a:t> </a:t>
            </a:r>
            <a:r>
              <a:rPr lang="en-US" altLang="zh-CN" b="1" dirty="0"/>
              <a:t>2016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69546-B50E-2C48-8569-47DF1E813E8A}"/>
              </a:ext>
            </a:extLst>
          </p:cNvPr>
          <p:cNvSpPr/>
          <p:nvPr/>
        </p:nvSpPr>
        <p:spPr>
          <a:xfrm>
            <a:off x="9066034" y="1299612"/>
            <a:ext cx="1741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b="1" dirty="0"/>
              <a:t>DAVIS</a:t>
            </a:r>
            <a:r>
              <a:rPr lang="zh-CN" altLang="en-US" b="1" dirty="0"/>
              <a:t> </a:t>
            </a:r>
            <a:r>
              <a:rPr lang="en-US" altLang="zh-CN" b="1" dirty="0"/>
              <a:t>2017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BE6BE5-4482-1948-B5B5-19EB3DCC73E2}"/>
              </a:ext>
            </a:extLst>
          </p:cNvPr>
          <p:cNvSpPr/>
          <p:nvPr/>
        </p:nvSpPr>
        <p:spPr>
          <a:xfrm>
            <a:off x="974133" y="5788484"/>
            <a:ext cx="6300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b="1" dirty="0"/>
              <a:t>CFBI</a:t>
            </a:r>
            <a:r>
              <a:rPr lang="en-US" altLang="zh-CN" b="1" baseline="30000" dirty="0"/>
              <a:t>+</a:t>
            </a:r>
            <a:r>
              <a:rPr lang="zh-CN" altLang="en-US" b="1" baseline="30000" dirty="0"/>
              <a:t> </a:t>
            </a:r>
            <a:r>
              <a:rPr lang="en-US" altLang="zh-CN" b="1" dirty="0"/>
              <a:t>denotes</a:t>
            </a:r>
            <a:r>
              <a:rPr lang="zh-CN" altLang="en-US" b="1" dirty="0"/>
              <a:t> </a:t>
            </a:r>
            <a:r>
              <a:rPr lang="en-US" altLang="zh-CN" b="1" dirty="0"/>
              <a:t>using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multi-scale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flip</a:t>
            </a:r>
            <a:r>
              <a:rPr lang="zh-CN" altLang="en-US" b="1" dirty="0"/>
              <a:t> </a:t>
            </a:r>
            <a:r>
              <a:rPr lang="en-US" altLang="zh-CN" b="1" dirty="0"/>
              <a:t>strategy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testing.</a:t>
            </a:r>
            <a:endParaRPr lang="en-US" b="1" baseline="30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FBCAEF-2E5E-4940-9603-96103746C41E}"/>
              </a:ext>
            </a:extLst>
          </p:cNvPr>
          <p:cNvSpPr/>
          <p:nvPr/>
        </p:nvSpPr>
        <p:spPr>
          <a:xfrm>
            <a:off x="864525" y="3716325"/>
            <a:ext cx="3232119" cy="413560"/>
          </a:xfrm>
          <a:prstGeom prst="roundRect">
            <a:avLst>
              <a:gd name="adj" fmla="val 9091"/>
            </a:avLst>
          </a:prstGeom>
          <a:noFill/>
          <a:ln w="317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A31605-072D-0B45-80C8-2B92EF4BD196}"/>
              </a:ext>
            </a:extLst>
          </p:cNvPr>
          <p:cNvSpPr/>
          <p:nvPr/>
        </p:nvSpPr>
        <p:spPr>
          <a:xfrm>
            <a:off x="864525" y="4880109"/>
            <a:ext cx="3232119" cy="413560"/>
          </a:xfrm>
          <a:prstGeom prst="roundRect">
            <a:avLst>
              <a:gd name="adj" fmla="val 9091"/>
            </a:avLst>
          </a:prstGeom>
          <a:noFill/>
          <a:ln w="317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746F1C-E22C-4E49-B022-4122072AE3A2}"/>
              </a:ext>
            </a:extLst>
          </p:cNvPr>
          <p:cNvSpPr/>
          <p:nvPr/>
        </p:nvSpPr>
        <p:spPr>
          <a:xfrm>
            <a:off x="4526138" y="4645618"/>
            <a:ext cx="3796146" cy="661901"/>
          </a:xfrm>
          <a:prstGeom prst="roundRect">
            <a:avLst>
              <a:gd name="adj" fmla="val 9091"/>
            </a:avLst>
          </a:prstGeom>
          <a:noFill/>
          <a:ln w="317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BA530CE-A098-1543-86FE-5AC88C4E176D}"/>
              </a:ext>
            </a:extLst>
          </p:cNvPr>
          <p:cNvSpPr/>
          <p:nvPr/>
        </p:nvSpPr>
        <p:spPr>
          <a:xfrm>
            <a:off x="8737920" y="4032904"/>
            <a:ext cx="2881744" cy="568036"/>
          </a:xfrm>
          <a:prstGeom prst="roundRect">
            <a:avLst>
              <a:gd name="adj" fmla="val 9091"/>
            </a:avLst>
          </a:prstGeom>
          <a:noFill/>
          <a:ln w="317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BBD18E-7B77-5B43-A735-6203DA33869A}"/>
              </a:ext>
            </a:extLst>
          </p:cNvPr>
          <p:cNvSpPr/>
          <p:nvPr/>
        </p:nvSpPr>
        <p:spPr>
          <a:xfrm>
            <a:off x="8737920" y="6041812"/>
            <a:ext cx="2881744" cy="400022"/>
          </a:xfrm>
          <a:prstGeom prst="roundRect">
            <a:avLst>
              <a:gd name="adj" fmla="val 9091"/>
            </a:avLst>
          </a:prstGeom>
          <a:noFill/>
          <a:ln w="317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5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3EF16-CF41-0D44-B7EA-C5C42A35E5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430D7-9F3B-F342-BFB1-AFC6C136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5DF93C-28BE-7B44-9EA1-6686628816A3}"/>
              </a:ext>
            </a:extLst>
          </p:cNvPr>
          <p:cNvSpPr/>
          <p:nvPr/>
        </p:nvSpPr>
        <p:spPr>
          <a:xfrm>
            <a:off x="5600864" y="3849325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u="sng" dirty="0">
                <a:solidFill>
                  <a:srgbClr val="23527C"/>
                </a:solidFill>
                <a:latin typeface="Helvetica Neue" panose="02000503000000020004" pitchFamily="2" charset="0"/>
                <a:hlinkClick r:id="rId2"/>
              </a:rPr>
              <a:t>[Bilibili]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E53C71-F5AF-FD4E-9363-1C9F9406B01D}"/>
              </a:ext>
            </a:extLst>
          </p:cNvPr>
          <p:cNvSpPr/>
          <p:nvPr/>
        </p:nvSpPr>
        <p:spPr>
          <a:xfrm>
            <a:off x="5479836" y="2824009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u="sng" dirty="0">
                <a:solidFill>
                  <a:srgbClr val="23527C"/>
                </a:solidFill>
                <a:latin typeface="Helvetica Neue" panose="02000503000000020004" pitchFamily="2" charset="0"/>
                <a:hlinkClick r:id="rId3"/>
              </a:rPr>
              <a:t>[Youtube]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12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3F69E-E1BF-C74D-B753-A96E993B5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4000"/>
            <a:ext cx="10990788" cy="541868"/>
          </a:xfrm>
        </p:spPr>
        <p:txBody>
          <a:bodyPr/>
          <a:lstStyle/>
          <a:p>
            <a:r>
              <a:rPr lang="en-AU" dirty="0"/>
              <a:t>Collaborative </a:t>
            </a:r>
            <a:r>
              <a:rPr lang="en-US" altLang="zh-CN" dirty="0"/>
              <a:t>VOS</a:t>
            </a:r>
            <a:r>
              <a:rPr lang="zh-CN" altLang="en-US" dirty="0"/>
              <a:t> </a:t>
            </a:r>
            <a:r>
              <a:rPr lang="en-AU" dirty="0"/>
              <a:t>by Multi-scale Foreground-Background Integration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1DFFC-AB27-4C4E-818E-3DA2EC70D3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0A385-0CC7-2941-B5A1-5E0535B7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Extension:</a:t>
            </a:r>
            <a:r>
              <a:rPr lang="zh-CN" altLang="en-US" dirty="0"/>
              <a:t> </a:t>
            </a:r>
            <a:r>
              <a:rPr lang="en-US" altLang="zh-CN" dirty="0"/>
              <a:t>CFBI+</a:t>
            </a:r>
            <a:endParaRPr lang="en-US" dirty="0"/>
          </a:p>
        </p:txBody>
      </p:sp>
      <p:grpSp>
        <p:nvGrpSpPr>
          <p:cNvPr id="365" name="Group">
            <a:extLst>
              <a:ext uri="{FF2B5EF4-FFF2-40B4-BE49-F238E27FC236}">
                <a16:creationId xmlns:a16="http://schemas.microsoft.com/office/drawing/2014/main" id="{AE6BF7EA-DA31-E942-929A-FEB3B86EB2A1}"/>
              </a:ext>
            </a:extLst>
          </p:cNvPr>
          <p:cNvGrpSpPr/>
          <p:nvPr/>
        </p:nvGrpSpPr>
        <p:grpSpPr>
          <a:xfrm>
            <a:off x="1326501" y="2494942"/>
            <a:ext cx="8994026" cy="3358539"/>
            <a:chOff x="0" y="0"/>
            <a:chExt cx="8994025" cy="3358538"/>
          </a:xfrm>
        </p:grpSpPr>
        <p:sp>
          <p:nvSpPr>
            <p:cNvPr id="366" name="Line">
              <a:extLst>
                <a:ext uri="{FF2B5EF4-FFF2-40B4-BE49-F238E27FC236}">
                  <a16:creationId xmlns:a16="http://schemas.microsoft.com/office/drawing/2014/main" id="{571B8E9A-EDEF-7F45-A8DB-E3C8F1C28D01}"/>
                </a:ext>
              </a:extLst>
            </p:cNvPr>
            <p:cNvSpPr/>
            <p:nvPr/>
          </p:nvSpPr>
          <p:spPr>
            <a:xfrm>
              <a:off x="5211115" y="2843990"/>
              <a:ext cx="27139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defTabSz="357146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67" name="Group">
              <a:extLst>
                <a:ext uri="{FF2B5EF4-FFF2-40B4-BE49-F238E27FC236}">
                  <a16:creationId xmlns:a16="http://schemas.microsoft.com/office/drawing/2014/main" id="{BC487372-B9F4-EA43-AE79-E96BBCBA239E}"/>
                </a:ext>
              </a:extLst>
            </p:cNvPr>
            <p:cNvGrpSpPr/>
            <p:nvPr/>
          </p:nvGrpSpPr>
          <p:grpSpPr>
            <a:xfrm>
              <a:off x="0" y="0"/>
              <a:ext cx="8994026" cy="3358539"/>
              <a:chOff x="0" y="0"/>
              <a:chExt cx="8994025" cy="3358538"/>
            </a:xfrm>
          </p:grpSpPr>
          <p:sp>
            <p:nvSpPr>
              <p:cNvPr id="368" name="Backbone">
                <a:extLst>
                  <a:ext uri="{FF2B5EF4-FFF2-40B4-BE49-F238E27FC236}">
                    <a16:creationId xmlns:a16="http://schemas.microsoft.com/office/drawing/2014/main" id="{6FAD7992-3AF3-A74F-A423-5F4F8859551C}"/>
                  </a:ext>
                </a:extLst>
              </p:cNvPr>
              <p:cNvSpPr/>
              <p:nvPr/>
            </p:nvSpPr>
            <p:spPr>
              <a:xfrm>
                <a:off x="2012029" y="317942"/>
                <a:ext cx="1636316" cy="1981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5316"/>
                    </a:lnTo>
                    <a:lnTo>
                      <a:pt x="0" y="16280"/>
                    </a:lnTo>
                    <a:lnTo>
                      <a:pt x="0" y="16405"/>
                    </a:lnTo>
                    <a:lnTo>
                      <a:pt x="0" y="21600"/>
                    </a:lnTo>
                    <a:lnTo>
                      <a:pt x="21092" y="16405"/>
                    </a:lnTo>
                    <a:lnTo>
                      <a:pt x="21600" y="16405"/>
                    </a:lnTo>
                    <a:lnTo>
                      <a:pt x="21600" y="16280"/>
                    </a:lnTo>
                    <a:lnTo>
                      <a:pt x="21600" y="5195"/>
                    </a:lnTo>
                    <a:lnTo>
                      <a:pt x="21108" y="5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F4BE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825500">
                  <a:defRPr sz="2400" b="1">
                    <a:solidFill>
                      <a:schemeClr val="accent2">
                        <a:lumOff val="7843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marL="0" marR="0" lvl="0" indent="0" algn="ctr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EBEBEB">
                        <a:lumOff val="7843"/>
                      </a:srgbClr>
                    </a:solidFill>
                    <a:effectLst/>
                    <a:uLnTx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Backbone</a:t>
                </a:r>
              </a:p>
            </p:txBody>
          </p:sp>
          <p:pic>
            <p:nvPicPr>
              <p:cNvPr id="369" name="00059.jpg" descr="00059.jpg">
                <a:extLst>
                  <a:ext uri="{FF2B5EF4-FFF2-40B4-BE49-F238E27FC236}">
                    <a16:creationId xmlns:a16="http://schemas.microsoft.com/office/drawing/2014/main" id="{8871E011-6E55-4742-A660-09559F889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794390"/>
                <a:ext cx="1830811" cy="10290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70" name="Group">
                <a:extLst>
                  <a:ext uri="{FF2B5EF4-FFF2-40B4-BE49-F238E27FC236}">
                    <a16:creationId xmlns:a16="http://schemas.microsoft.com/office/drawing/2014/main" id="{C82F71F7-7C4B-D844-B0D3-E58EA4643779}"/>
                  </a:ext>
                </a:extLst>
              </p:cNvPr>
              <p:cNvGrpSpPr/>
              <p:nvPr/>
            </p:nvGrpSpPr>
            <p:grpSpPr>
              <a:xfrm>
                <a:off x="4338470" y="1122068"/>
                <a:ext cx="500127" cy="496598"/>
                <a:chOff x="0" y="0"/>
                <a:chExt cx="500125" cy="496597"/>
              </a:xfrm>
            </p:grpSpPr>
            <p:grpSp>
              <p:nvGrpSpPr>
                <p:cNvPr id="661" name="Group">
                  <a:extLst>
                    <a:ext uri="{FF2B5EF4-FFF2-40B4-BE49-F238E27FC236}">
                      <a16:creationId xmlns:a16="http://schemas.microsoft.com/office/drawing/2014/main" id="{44BE11B1-EA14-5E4A-BC11-5DFCA252C498}"/>
                    </a:ext>
                  </a:extLst>
                </p:cNvPr>
                <p:cNvGrpSpPr/>
                <p:nvPr/>
              </p:nvGrpSpPr>
              <p:grpSpPr>
                <a:xfrm>
                  <a:off x="350694" y="347333"/>
                  <a:ext cx="149432" cy="149265"/>
                  <a:chOff x="0" y="0"/>
                  <a:chExt cx="149430" cy="149263"/>
                </a:xfrm>
              </p:grpSpPr>
              <p:sp>
                <p:nvSpPr>
                  <p:cNvPr id="722" name="Square">
                    <a:extLst>
                      <a:ext uri="{FF2B5EF4-FFF2-40B4-BE49-F238E27FC236}">
                        <a16:creationId xmlns:a16="http://schemas.microsoft.com/office/drawing/2014/main" id="{00E3B373-D86F-544B-A89A-AC4ACED446A5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23" name="Shape">
                    <a:extLst>
                      <a:ext uri="{FF2B5EF4-FFF2-40B4-BE49-F238E27FC236}">
                        <a16:creationId xmlns:a16="http://schemas.microsoft.com/office/drawing/2014/main" id="{DE19CBFC-BF14-A240-B8DC-EA9DE34E3D0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24" name="Shape">
                    <a:extLst>
                      <a:ext uri="{FF2B5EF4-FFF2-40B4-BE49-F238E27FC236}">
                        <a16:creationId xmlns:a16="http://schemas.microsoft.com/office/drawing/2014/main" id="{C0911C19-6A10-704B-AE50-9BB440D192F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62" name="Group">
                  <a:extLst>
                    <a:ext uri="{FF2B5EF4-FFF2-40B4-BE49-F238E27FC236}">
                      <a16:creationId xmlns:a16="http://schemas.microsoft.com/office/drawing/2014/main" id="{98330E8A-4E7B-0742-9AE1-B532EC223E21}"/>
                    </a:ext>
                  </a:extLst>
                </p:cNvPr>
                <p:cNvGrpSpPr/>
                <p:nvPr/>
              </p:nvGrpSpPr>
              <p:grpSpPr>
                <a:xfrm>
                  <a:off x="234170" y="347333"/>
                  <a:ext cx="149431" cy="149265"/>
                  <a:chOff x="0" y="0"/>
                  <a:chExt cx="149430" cy="149263"/>
                </a:xfrm>
              </p:grpSpPr>
              <p:sp>
                <p:nvSpPr>
                  <p:cNvPr id="719" name="Square">
                    <a:extLst>
                      <a:ext uri="{FF2B5EF4-FFF2-40B4-BE49-F238E27FC236}">
                        <a16:creationId xmlns:a16="http://schemas.microsoft.com/office/drawing/2014/main" id="{B46FE23A-B6BD-4546-9573-8178533162B2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20" name="Shape">
                    <a:extLst>
                      <a:ext uri="{FF2B5EF4-FFF2-40B4-BE49-F238E27FC236}">
                        <a16:creationId xmlns:a16="http://schemas.microsoft.com/office/drawing/2014/main" id="{896F3AC0-6C48-1446-8BCC-7071DF6781F3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21" name="Shape">
                    <a:extLst>
                      <a:ext uri="{FF2B5EF4-FFF2-40B4-BE49-F238E27FC236}">
                        <a16:creationId xmlns:a16="http://schemas.microsoft.com/office/drawing/2014/main" id="{C0D49E58-6C65-4649-B9D0-C8E9AFEE936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63" name="Group">
                  <a:extLst>
                    <a:ext uri="{FF2B5EF4-FFF2-40B4-BE49-F238E27FC236}">
                      <a16:creationId xmlns:a16="http://schemas.microsoft.com/office/drawing/2014/main" id="{34C90FB5-D45A-CF44-AB3C-3A0A6D4F1543}"/>
                    </a:ext>
                  </a:extLst>
                </p:cNvPr>
                <p:cNvGrpSpPr/>
                <p:nvPr/>
              </p:nvGrpSpPr>
              <p:grpSpPr>
                <a:xfrm>
                  <a:off x="117645" y="347333"/>
                  <a:ext cx="149431" cy="149265"/>
                  <a:chOff x="0" y="0"/>
                  <a:chExt cx="149430" cy="149263"/>
                </a:xfrm>
              </p:grpSpPr>
              <p:sp>
                <p:nvSpPr>
                  <p:cNvPr id="716" name="Square">
                    <a:extLst>
                      <a:ext uri="{FF2B5EF4-FFF2-40B4-BE49-F238E27FC236}">
                        <a16:creationId xmlns:a16="http://schemas.microsoft.com/office/drawing/2014/main" id="{9E33BF93-B474-4F41-8137-42536BDF2789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17" name="Shape">
                    <a:extLst>
                      <a:ext uri="{FF2B5EF4-FFF2-40B4-BE49-F238E27FC236}">
                        <a16:creationId xmlns:a16="http://schemas.microsoft.com/office/drawing/2014/main" id="{D36C2FD7-5677-5E4A-ADB9-03B131CC7EC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18" name="Shape">
                    <a:extLst>
                      <a:ext uri="{FF2B5EF4-FFF2-40B4-BE49-F238E27FC236}">
                        <a16:creationId xmlns:a16="http://schemas.microsoft.com/office/drawing/2014/main" id="{411678B9-0417-924E-A727-9C2659ABAEAE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64" name="Group">
                  <a:extLst>
                    <a:ext uri="{FF2B5EF4-FFF2-40B4-BE49-F238E27FC236}">
                      <a16:creationId xmlns:a16="http://schemas.microsoft.com/office/drawing/2014/main" id="{898BC80E-502E-A64B-9FAA-7BABEB8015EB}"/>
                    </a:ext>
                  </a:extLst>
                </p:cNvPr>
                <p:cNvGrpSpPr/>
                <p:nvPr/>
              </p:nvGrpSpPr>
              <p:grpSpPr>
                <a:xfrm>
                  <a:off x="-1" y="347333"/>
                  <a:ext cx="149432" cy="149265"/>
                  <a:chOff x="0" y="0"/>
                  <a:chExt cx="149430" cy="149263"/>
                </a:xfrm>
              </p:grpSpPr>
              <p:sp>
                <p:nvSpPr>
                  <p:cNvPr id="713" name="Square">
                    <a:extLst>
                      <a:ext uri="{FF2B5EF4-FFF2-40B4-BE49-F238E27FC236}">
                        <a16:creationId xmlns:a16="http://schemas.microsoft.com/office/drawing/2014/main" id="{AE58D0E6-4AD9-894C-9145-56B816F6FDAD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14" name="Shape">
                    <a:extLst>
                      <a:ext uri="{FF2B5EF4-FFF2-40B4-BE49-F238E27FC236}">
                        <a16:creationId xmlns:a16="http://schemas.microsoft.com/office/drawing/2014/main" id="{0B323D86-93A2-C841-997D-94A4833F5D03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15" name="Shape">
                    <a:extLst>
                      <a:ext uri="{FF2B5EF4-FFF2-40B4-BE49-F238E27FC236}">
                        <a16:creationId xmlns:a16="http://schemas.microsoft.com/office/drawing/2014/main" id="{7AB52AA2-E2FC-BC46-9776-3126D6A03D29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65" name="Group">
                  <a:extLst>
                    <a:ext uri="{FF2B5EF4-FFF2-40B4-BE49-F238E27FC236}">
                      <a16:creationId xmlns:a16="http://schemas.microsoft.com/office/drawing/2014/main" id="{37DF4461-A1FA-8549-90E1-1F39FB833B1F}"/>
                    </a:ext>
                  </a:extLst>
                </p:cNvPr>
                <p:cNvGrpSpPr/>
                <p:nvPr/>
              </p:nvGrpSpPr>
              <p:grpSpPr>
                <a:xfrm>
                  <a:off x="350694" y="231929"/>
                  <a:ext cx="149432" cy="149264"/>
                  <a:chOff x="0" y="0"/>
                  <a:chExt cx="149430" cy="149263"/>
                </a:xfrm>
              </p:grpSpPr>
              <p:sp>
                <p:nvSpPr>
                  <p:cNvPr id="710" name="Square">
                    <a:extLst>
                      <a:ext uri="{FF2B5EF4-FFF2-40B4-BE49-F238E27FC236}">
                        <a16:creationId xmlns:a16="http://schemas.microsoft.com/office/drawing/2014/main" id="{1E770018-7A34-9048-B2CE-90932A2B1AF3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11" name="Shape">
                    <a:extLst>
                      <a:ext uri="{FF2B5EF4-FFF2-40B4-BE49-F238E27FC236}">
                        <a16:creationId xmlns:a16="http://schemas.microsoft.com/office/drawing/2014/main" id="{C87A8C09-9C5F-3A44-B5E1-2270748E808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12" name="Shape">
                    <a:extLst>
                      <a:ext uri="{FF2B5EF4-FFF2-40B4-BE49-F238E27FC236}">
                        <a16:creationId xmlns:a16="http://schemas.microsoft.com/office/drawing/2014/main" id="{4DA6C62D-7006-DD43-AB18-7CC9809E7499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66" name="Group">
                  <a:extLst>
                    <a:ext uri="{FF2B5EF4-FFF2-40B4-BE49-F238E27FC236}">
                      <a16:creationId xmlns:a16="http://schemas.microsoft.com/office/drawing/2014/main" id="{9CB5F985-F314-5644-B180-5921821211F8}"/>
                    </a:ext>
                  </a:extLst>
                </p:cNvPr>
                <p:cNvGrpSpPr/>
                <p:nvPr/>
              </p:nvGrpSpPr>
              <p:grpSpPr>
                <a:xfrm>
                  <a:off x="234170" y="231929"/>
                  <a:ext cx="149431" cy="149264"/>
                  <a:chOff x="0" y="0"/>
                  <a:chExt cx="149430" cy="149263"/>
                </a:xfrm>
              </p:grpSpPr>
              <p:sp>
                <p:nvSpPr>
                  <p:cNvPr id="707" name="Square">
                    <a:extLst>
                      <a:ext uri="{FF2B5EF4-FFF2-40B4-BE49-F238E27FC236}">
                        <a16:creationId xmlns:a16="http://schemas.microsoft.com/office/drawing/2014/main" id="{6A66E754-45B8-F345-970E-A53BF0694D8A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08" name="Shape">
                    <a:extLst>
                      <a:ext uri="{FF2B5EF4-FFF2-40B4-BE49-F238E27FC236}">
                        <a16:creationId xmlns:a16="http://schemas.microsoft.com/office/drawing/2014/main" id="{64889EAA-C05E-A641-83BF-EE0274E62EF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09" name="Shape">
                    <a:extLst>
                      <a:ext uri="{FF2B5EF4-FFF2-40B4-BE49-F238E27FC236}">
                        <a16:creationId xmlns:a16="http://schemas.microsoft.com/office/drawing/2014/main" id="{A490B0BA-FA2A-5448-A621-A003F62D49BD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67" name="Group">
                  <a:extLst>
                    <a:ext uri="{FF2B5EF4-FFF2-40B4-BE49-F238E27FC236}">
                      <a16:creationId xmlns:a16="http://schemas.microsoft.com/office/drawing/2014/main" id="{0BE31826-C0E8-FE48-BD09-4144907DE71B}"/>
                    </a:ext>
                  </a:extLst>
                </p:cNvPr>
                <p:cNvGrpSpPr/>
                <p:nvPr/>
              </p:nvGrpSpPr>
              <p:grpSpPr>
                <a:xfrm>
                  <a:off x="117645" y="231929"/>
                  <a:ext cx="149431" cy="149264"/>
                  <a:chOff x="0" y="0"/>
                  <a:chExt cx="149430" cy="149263"/>
                </a:xfrm>
              </p:grpSpPr>
              <p:sp>
                <p:nvSpPr>
                  <p:cNvPr id="704" name="Square">
                    <a:extLst>
                      <a:ext uri="{FF2B5EF4-FFF2-40B4-BE49-F238E27FC236}">
                        <a16:creationId xmlns:a16="http://schemas.microsoft.com/office/drawing/2014/main" id="{3E286A07-E296-E743-AA5E-94B3E184A5A1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017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05" name="Shape">
                    <a:extLst>
                      <a:ext uri="{FF2B5EF4-FFF2-40B4-BE49-F238E27FC236}">
                        <a16:creationId xmlns:a16="http://schemas.microsoft.com/office/drawing/2014/main" id="{28A63E11-2274-8844-85D6-F11A4F3A6CA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17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06" name="Shape">
                    <a:extLst>
                      <a:ext uri="{FF2B5EF4-FFF2-40B4-BE49-F238E27FC236}">
                        <a16:creationId xmlns:a16="http://schemas.microsoft.com/office/drawing/2014/main" id="{87C2A66B-150B-804E-8EA4-EC6EA0192B6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17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68" name="Group">
                  <a:extLst>
                    <a:ext uri="{FF2B5EF4-FFF2-40B4-BE49-F238E27FC236}">
                      <a16:creationId xmlns:a16="http://schemas.microsoft.com/office/drawing/2014/main" id="{432D567D-1A26-AF4E-A30F-575FA58D5EA5}"/>
                    </a:ext>
                  </a:extLst>
                </p:cNvPr>
                <p:cNvGrpSpPr/>
                <p:nvPr/>
              </p:nvGrpSpPr>
              <p:grpSpPr>
                <a:xfrm>
                  <a:off x="-1" y="231929"/>
                  <a:ext cx="149432" cy="149264"/>
                  <a:chOff x="0" y="0"/>
                  <a:chExt cx="149430" cy="149263"/>
                </a:xfrm>
              </p:grpSpPr>
              <p:sp>
                <p:nvSpPr>
                  <p:cNvPr id="701" name="Square">
                    <a:extLst>
                      <a:ext uri="{FF2B5EF4-FFF2-40B4-BE49-F238E27FC236}">
                        <a16:creationId xmlns:a16="http://schemas.microsoft.com/office/drawing/2014/main" id="{4F465602-3212-AD4B-89F3-B5C2BE1F7F13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02" name="Shape">
                    <a:extLst>
                      <a:ext uri="{FF2B5EF4-FFF2-40B4-BE49-F238E27FC236}">
                        <a16:creationId xmlns:a16="http://schemas.microsoft.com/office/drawing/2014/main" id="{BDA0FD42-1E6A-9E4E-A76D-76E875349C2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03" name="Shape">
                    <a:extLst>
                      <a:ext uri="{FF2B5EF4-FFF2-40B4-BE49-F238E27FC236}">
                        <a16:creationId xmlns:a16="http://schemas.microsoft.com/office/drawing/2014/main" id="{E29195D9-385C-9E43-9750-DEFC81D39B7E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69" name="Group">
                  <a:extLst>
                    <a:ext uri="{FF2B5EF4-FFF2-40B4-BE49-F238E27FC236}">
                      <a16:creationId xmlns:a16="http://schemas.microsoft.com/office/drawing/2014/main" id="{7AA134F7-41C4-AC41-80C1-0D404F5A6AC6}"/>
                    </a:ext>
                  </a:extLst>
                </p:cNvPr>
                <p:cNvGrpSpPr/>
                <p:nvPr/>
              </p:nvGrpSpPr>
              <p:grpSpPr>
                <a:xfrm>
                  <a:off x="350694" y="115404"/>
                  <a:ext cx="149432" cy="149265"/>
                  <a:chOff x="0" y="0"/>
                  <a:chExt cx="149430" cy="149263"/>
                </a:xfrm>
              </p:grpSpPr>
              <p:sp>
                <p:nvSpPr>
                  <p:cNvPr id="698" name="Square">
                    <a:extLst>
                      <a:ext uri="{FF2B5EF4-FFF2-40B4-BE49-F238E27FC236}">
                        <a16:creationId xmlns:a16="http://schemas.microsoft.com/office/drawing/2014/main" id="{F9F91D04-D7F4-4A44-94CA-DAB1F784EF0D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99" name="Shape">
                    <a:extLst>
                      <a:ext uri="{FF2B5EF4-FFF2-40B4-BE49-F238E27FC236}">
                        <a16:creationId xmlns:a16="http://schemas.microsoft.com/office/drawing/2014/main" id="{62DBBBAD-2682-FA47-9547-C3C7CD908C1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700" name="Shape">
                    <a:extLst>
                      <a:ext uri="{FF2B5EF4-FFF2-40B4-BE49-F238E27FC236}">
                        <a16:creationId xmlns:a16="http://schemas.microsoft.com/office/drawing/2014/main" id="{7FD8BC04-A7A9-5B42-AC19-FD2B2AE6322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70" name="Group">
                  <a:extLst>
                    <a:ext uri="{FF2B5EF4-FFF2-40B4-BE49-F238E27FC236}">
                      <a16:creationId xmlns:a16="http://schemas.microsoft.com/office/drawing/2014/main" id="{DC54E25E-D9A2-1448-90F1-84E263DB85A4}"/>
                    </a:ext>
                  </a:extLst>
                </p:cNvPr>
                <p:cNvGrpSpPr/>
                <p:nvPr/>
              </p:nvGrpSpPr>
              <p:grpSpPr>
                <a:xfrm>
                  <a:off x="234170" y="115404"/>
                  <a:ext cx="149431" cy="149265"/>
                  <a:chOff x="0" y="0"/>
                  <a:chExt cx="149430" cy="149263"/>
                </a:xfrm>
              </p:grpSpPr>
              <p:sp>
                <p:nvSpPr>
                  <p:cNvPr id="695" name="Square">
                    <a:extLst>
                      <a:ext uri="{FF2B5EF4-FFF2-40B4-BE49-F238E27FC236}">
                        <a16:creationId xmlns:a16="http://schemas.microsoft.com/office/drawing/2014/main" id="{72E710D9-89F7-434D-A725-21A2EFC0B163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017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96" name="Shape">
                    <a:extLst>
                      <a:ext uri="{FF2B5EF4-FFF2-40B4-BE49-F238E27FC236}">
                        <a16:creationId xmlns:a16="http://schemas.microsoft.com/office/drawing/2014/main" id="{0C18424C-97BD-7D42-8944-CE4A81CE60F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17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97" name="Shape">
                    <a:extLst>
                      <a:ext uri="{FF2B5EF4-FFF2-40B4-BE49-F238E27FC236}">
                        <a16:creationId xmlns:a16="http://schemas.microsoft.com/office/drawing/2014/main" id="{ADE5BA5E-2218-3041-A125-4EFADB362EA7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17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71" name="Group">
                  <a:extLst>
                    <a:ext uri="{FF2B5EF4-FFF2-40B4-BE49-F238E27FC236}">
                      <a16:creationId xmlns:a16="http://schemas.microsoft.com/office/drawing/2014/main" id="{445D34DF-C7BF-CD4D-B178-14A20CD5614B}"/>
                    </a:ext>
                  </a:extLst>
                </p:cNvPr>
                <p:cNvGrpSpPr/>
                <p:nvPr/>
              </p:nvGrpSpPr>
              <p:grpSpPr>
                <a:xfrm>
                  <a:off x="117645" y="115404"/>
                  <a:ext cx="149431" cy="149265"/>
                  <a:chOff x="0" y="0"/>
                  <a:chExt cx="149430" cy="149263"/>
                </a:xfrm>
              </p:grpSpPr>
              <p:sp>
                <p:nvSpPr>
                  <p:cNvPr id="692" name="Square">
                    <a:extLst>
                      <a:ext uri="{FF2B5EF4-FFF2-40B4-BE49-F238E27FC236}">
                        <a16:creationId xmlns:a16="http://schemas.microsoft.com/office/drawing/2014/main" id="{A2DB05CC-97E2-4E49-B8E9-C710116C3470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93" name="Shape">
                    <a:extLst>
                      <a:ext uri="{FF2B5EF4-FFF2-40B4-BE49-F238E27FC236}">
                        <a16:creationId xmlns:a16="http://schemas.microsoft.com/office/drawing/2014/main" id="{1AF36C43-6F49-0D4F-A8E9-94673E45CF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94" name="Shape">
                    <a:extLst>
                      <a:ext uri="{FF2B5EF4-FFF2-40B4-BE49-F238E27FC236}">
                        <a16:creationId xmlns:a16="http://schemas.microsoft.com/office/drawing/2014/main" id="{0745E2EE-C320-9D40-B44A-BD90DBA277A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72" name="Group">
                  <a:extLst>
                    <a:ext uri="{FF2B5EF4-FFF2-40B4-BE49-F238E27FC236}">
                      <a16:creationId xmlns:a16="http://schemas.microsoft.com/office/drawing/2014/main" id="{9A1A5773-28F8-B140-A9B2-3B3267D4F712}"/>
                    </a:ext>
                  </a:extLst>
                </p:cNvPr>
                <p:cNvGrpSpPr/>
                <p:nvPr/>
              </p:nvGrpSpPr>
              <p:grpSpPr>
                <a:xfrm>
                  <a:off x="-1" y="115404"/>
                  <a:ext cx="149432" cy="149265"/>
                  <a:chOff x="0" y="0"/>
                  <a:chExt cx="149430" cy="149263"/>
                </a:xfrm>
              </p:grpSpPr>
              <p:sp>
                <p:nvSpPr>
                  <p:cNvPr id="689" name="Square">
                    <a:extLst>
                      <a:ext uri="{FF2B5EF4-FFF2-40B4-BE49-F238E27FC236}">
                        <a16:creationId xmlns:a16="http://schemas.microsoft.com/office/drawing/2014/main" id="{7AA09127-DB0C-D141-B8EB-B8F8F7549A2F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90" name="Shape">
                    <a:extLst>
                      <a:ext uri="{FF2B5EF4-FFF2-40B4-BE49-F238E27FC236}">
                        <a16:creationId xmlns:a16="http://schemas.microsoft.com/office/drawing/2014/main" id="{59B60645-050E-5C4E-94F8-5ADF89F608B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91" name="Shape">
                    <a:extLst>
                      <a:ext uri="{FF2B5EF4-FFF2-40B4-BE49-F238E27FC236}">
                        <a16:creationId xmlns:a16="http://schemas.microsoft.com/office/drawing/2014/main" id="{EAC1651E-6849-EF45-9A19-21B2C3049B6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73" name="Group">
                  <a:extLst>
                    <a:ext uri="{FF2B5EF4-FFF2-40B4-BE49-F238E27FC236}">
                      <a16:creationId xmlns:a16="http://schemas.microsoft.com/office/drawing/2014/main" id="{4DA9E9D9-84F1-BF43-BE17-A29BF4AC4FDF}"/>
                    </a:ext>
                  </a:extLst>
                </p:cNvPr>
                <p:cNvGrpSpPr/>
                <p:nvPr/>
              </p:nvGrpSpPr>
              <p:grpSpPr>
                <a:xfrm>
                  <a:off x="350694" y="-1"/>
                  <a:ext cx="149432" cy="149265"/>
                  <a:chOff x="0" y="0"/>
                  <a:chExt cx="149430" cy="149263"/>
                </a:xfrm>
              </p:grpSpPr>
              <p:sp>
                <p:nvSpPr>
                  <p:cNvPr id="686" name="Square">
                    <a:extLst>
                      <a:ext uri="{FF2B5EF4-FFF2-40B4-BE49-F238E27FC236}">
                        <a16:creationId xmlns:a16="http://schemas.microsoft.com/office/drawing/2014/main" id="{AF86863A-A441-094B-8FDA-7FABC07D55A3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87" name="Shape">
                    <a:extLst>
                      <a:ext uri="{FF2B5EF4-FFF2-40B4-BE49-F238E27FC236}">
                        <a16:creationId xmlns:a16="http://schemas.microsoft.com/office/drawing/2014/main" id="{D9F58B96-90EC-6F4C-9E90-C06C6D22586B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88" name="Shape">
                    <a:extLst>
                      <a:ext uri="{FF2B5EF4-FFF2-40B4-BE49-F238E27FC236}">
                        <a16:creationId xmlns:a16="http://schemas.microsoft.com/office/drawing/2014/main" id="{E138C1C3-F1A8-B444-94F8-873C05C1D51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74" name="Group">
                  <a:extLst>
                    <a:ext uri="{FF2B5EF4-FFF2-40B4-BE49-F238E27FC236}">
                      <a16:creationId xmlns:a16="http://schemas.microsoft.com/office/drawing/2014/main" id="{4F661D20-51DA-3D4D-8511-F505BA1FFBE3}"/>
                    </a:ext>
                  </a:extLst>
                </p:cNvPr>
                <p:cNvGrpSpPr/>
                <p:nvPr/>
              </p:nvGrpSpPr>
              <p:grpSpPr>
                <a:xfrm>
                  <a:off x="234170" y="-1"/>
                  <a:ext cx="149431" cy="149265"/>
                  <a:chOff x="0" y="0"/>
                  <a:chExt cx="149430" cy="149263"/>
                </a:xfrm>
              </p:grpSpPr>
              <p:sp>
                <p:nvSpPr>
                  <p:cNvPr id="683" name="Square">
                    <a:extLst>
                      <a:ext uri="{FF2B5EF4-FFF2-40B4-BE49-F238E27FC236}">
                        <a16:creationId xmlns:a16="http://schemas.microsoft.com/office/drawing/2014/main" id="{7F347799-8A89-8344-80D7-7ED5AF0988DA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84" name="Shape">
                    <a:extLst>
                      <a:ext uri="{FF2B5EF4-FFF2-40B4-BE49-F238E27FC236}">
                        <a16:creationId xmlns:a16="http://schemas.microsoft.com/office/drawing/2014/main" id="{090B546E-5D2D-3C4E-A39B-5C8A0F81885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85" name="Shape">
                    <a:extLst>
                      <a:ext uri="{FF2B5EF4-FFF2-40B4-BE49-F238E27FC236}">
                        <a16:creationId xmlns:a16="http://schemas.microsoft.com/office/drawing/2014/main" id="{9ABB60DE-1AC3-8444-B386-D9868CD855C4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75" name="Group">
                  <a:extLst>
                    <a:ext uri="{FF2B5EF4-FFF2-40B4-BE49-F238E27FC236}">
                      <a16:creationId xmlns:a16="http://schemas.microsoft.com/office/drawing/2014/main" id="{CB246927-BCEB-8744-9FA5-3091297DA94A}"/>
                    </a:ext>
                  </a:extLst>
                </p:cNvPr>
                <p:cNvGrpSpPr/>
                <p:nvPr/>
              </p:nvGrpSpPr>
              <p:grpSpPr>
                <a:xfrm>
                  <a:off x="117645" y="-1"/>
                  <a:ext cx="149431" cy="149265"/>
                  <a:chOff x="0" y="0"/>
                  <a:chExt cx="149430" cy="149263"/>
                </a:xfrm>
              </p:grpSpPr>
              <p:sp>
                <p:nvSpPr>
                  <p:cNvPr id="680" name="Square">
                    <a:extLst>
                      <a:ext uri="{FF2B5EF4-FFF2-40B4-BE49-F238E27FC236}">
                        <a16:creationId xmlns:a16="http://schemas.microsoft.com/office/drawing/2014/main" id="{6FA7780F-B210-F14B-BF1F-FAC43E590C91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81" name="Shape">
                    <a:extLst>
                      <a:ext uri="{FF2B5EF4-FFF2-40B4-BE49-F238E27FC236}">
                        <a16:creationId xmlns:a16="http://schemas.microsoft.com/office/drawing/2014/main" id="{4EC4DFCD-2D69-5B45-8CA0-915890395E3A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82" name="Shape">
                    <a:extLst>
                      <a:ext uri="{FF2B5EF4-FFF2-40B4-BE49-F238E27FC236}">
                        <a16:creationId xmlns:a16="http://schemas.microsoft.com/office/drawing/2014/main" id="{EBF9DF9E-4CF1-D740-9256-D8F39408FE4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76" name="Group">
                  <a:extLst>
                    <a:ext uri="{FF2B5EF4-FFF2-40B4-BE49-F238E27FC236}">
                      <a16:creationId xmlns:a16="http://schemas.microsoft.com/office/drawing/2014/main" id="{40816240-DE79-C740-8BAD-F642994E540D}"/>
                    </a:ext>
                  </a:extLst>
                </p:cNvPr>
                <p:cNvGrpSpPr/>
                <p:nvPr/>
              </p:nvGrpSpPr>
              <p:grpSpPr>
                <a:xfrm>
                  <a:off x="-1" y="-1"/>
                  <a:ext cx="149432" cy="149265"/>
                  <a:chOff x="0" y="0"/>
                  <a:chExt cx="149430" cy="149263"/>
                </a:xfrm>
              </p:grpSpPr>
              <p:sp>
                <p:nvSpPr>
                  <p:cNvPr id="677" name="Square">
                    <a:extLst>
                      <a:ext uri="{FF2B5EF4-FFF2-40B4-BE49-F238E27FC236}">
                        <a16:creationId xmlns:a16="http://schemas.microsoft.com/office/drawing/2014/main" id="{17C40168-5B35-474D-8167-3572137BD131}"/>
                      </a:ext>
                    </a:extLst>
                  </p:cNvPr>
                  <p:cNvSpPr/>
                  <p:nvPr/>
                </p:nvSpPr>
                <p:spPr>
                  <a:xfrm>
                    <a:off x="31907" y="31302"/>
                    <a:ext cx="117524" cy="117524"/>
                  </a:xfrm>
                  <a:prstGeom prst="rect">
                    <a:avLst/>
                  </a:pr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78" name="Shape">
                    <a:extLst>
                      <a:ext uri="{FF2B5EF4-FFF2-40B4-BE49-F238E27FC236}">
                        <a16:creationId xmlns:a16="http://schemas.microsoft.com/office/drawing/2014/main" id="{66376B7C-0B95-9140-B11C-2AC32A68E7D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9034" cy="319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79" name="Shape">
                    <a:extLst>
                      <a:ext uri="{FF2B5EF4-FFF2-40B4-BE49-F238E27FC236}">
                        <a16:creationId xmlns:a16="http://schemas.microsoft.com/office/drawing/2014/main" id="{F9C801D8-6414-3A41-89D3-FD0E3394D337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8410" y="58752"/>
                    <a:ext cx="149034" cy="319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8FA4E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</p:grpSp>
          <p:grpSp>
            <p:nvGrpSpPr>
              <p:cNvPr id="371" name="Group">
                <a:extLst>
                  <a:ext uri="{FF2B5EF4-FFF2-40B4-BE49-F238E27FC236}">
                    <a16:creationId xmlns:a16="http://schemas.microsoft.com/office/drawing/2014/main" id="{6D7173E9-A34B-D549-BD30-A32E90C0755D}"/>
                  </a:ext>
                </a:extLst>
              </p:cNvPr>
              <p:cNvGrpSpPr/>
              <p:nvPr/>
            </p:nvGrpSpPr>
            <p:grpSpPr>
              <a:xfrm>
                <a:off x="4452839" y="142350"/>
                <a:ext cx="271390" cy="268943"/>
                <a:chOff x="0" y="0"/>
                <a:chExt cx="271389" cy="268942"/>
              </a:xfrm>
            </p:grpSpPr>
            <p:grpSp>
              <p:nvGrpSpPr>
                <p:cNvPr id="645" name="Group">
                  <a:extLst>
                    <a:ext uri="{FF2B5EF4-FFF2-40B4-BE49-F238E27FC236}">
                      <a16:creationId xmlns:a16="http://schemas.microsoft.com/office/drawing/2014/main" id="{CEF11038-69C6-8543-9A35-9A31BA9CD7B4}"/>
                    </a:ext>
                  </a:extLst>
                </p:cNvPr>
                <p:cNvGrpSpPr/>
                <p:nvPr/>
              </p:nvGrpSpPr>
              <p:grpSpPr>
                <a:xfrm>
                  <a:off x="119545" y="117268"/>
                  <a:ext cx="151845" cy="151675"/>
                  <a:chOff x="0" y="0"/>
                  <a:chExt cx="151844" cy="151674"/>
                </a:xfrm>
              </p:grpSpPr>
              <p:sp>
                <p:nvSpPr>
                  <p:cNvPr id="658" name="Square">
                    <a:extLst>
                      <a:ext uri="{FF2B5EF4-FFF2-40B4-BE49-F238E27FC236}">
                        <a16:creationId xmlns:a16="http://schemas.microsoft.com/office/drawing/2014/main" id="{5FB1474F-2CB5-5344-9AA8-6B3F61BC24AC}"/>
                      </a:ext>
                    </a:extLst>
                  </p:cNvPr>
                  <p:cNvSpPr/>
                  <p:nvPr/>
                </p:nvSpPr>
                <p:spPr>
                  <a:xfrm>
                    <a:off x="32423" y="31808"/>
                    <a:ext cx="119422" cy="119422"/>
                  </a:xfrm>
                  <a:prstGeom prst="rect">
                    <a:avLst/>
                  </a:pr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59" name="Shape">
                    <a:extLst>
                      <a:ext uri="{FF2B5EF4-FFF2-40B4-BE49-F238E27FC236}">
                        <a16:creationId xmlns:a16="http://schemas.microsoft.com/office/drawing/2014/main" id="{BEB84443-B505-8C4E-A05A-84A0145469D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1441" cy="3250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60" name="Shape">
                    <a:extLst>
                      <a:ext uri="{FF2B5EF4-FFF2-40B4-BE49-F238E27FC236}">
                        <a16:creationId xmlns:a16="http://schemas.microsoft.com/office/drawing/2014/main" id="{3EB6697E-6EB4-514F-B68F-5C9625A3AF8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9353" y="59701"/>
                    <a:ext cx="151441" cy="325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46" name="Group">
                  <a:extLst>
                    <a:ext uri="{FF2B5EF4-FFF2-40B4-BE49-F238E27FC236}">
                      <a16:creationId xmlns:a16="http://schemas.microsoft.com/office/drawing/2014/main" id="{0DE1CD48-86D9-BD4D-A6FF-48AD138530EC}"/>
                    </a:ext>
                  </a:extLst>
                </p:cNvPr>
                <p:cNvGrpSpPr/>
                <p:nvPr/>
              </p:nvGrpSpPr>
              <p:grpSpPr>
                <a:xfrm>
                  <a:off x="-1" y="117268"/>
                  <a:ext cx="151846" cy="151675"/>
                  <a:chOff x="0" y="0"/>
                  <a:chExt cx="151844" cy="151674"/>
                </a:xfrm>
              </p:grpSpPr>
              <p:sp>
                <p:nvSpPr>
                  <p:cNvPr id="655" name="Square">
                    <a:extLst>
                      <a:ext uri="{FF2B5EF4-FFF2-40B4-BE49-F238E27FC236}">
                        <a16:creationId xmlns:a16="http://schemas.microsoft.com/office/drawing/2014/main" id="{A04772BD-B230-5A40-A58A-110416FFD5D0}"/>
                      </a:ext>
                    </a:extLst>
                  </p:cNvPr>
                  <p:cNvSpPr/>
                  <p:nvPr/>
                </p:nvSpPr>
                <p:spPr>
                  <a:xfrm>
                    <a:off x="32423" y="31808"/>
                    <a:ext cx="119422" cy="119422"/>
                  </a:xfrm>
                  <a:prstGeom prst="rect">
                    <a:avLst/>
                  </a:pr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56" name="Shape">
                    <a:extLst>
                      <a:ext uri="{FF2B5EF4-FFF2-40B4-BE49-F238E27FC236}">
                        <a16:creationId xmlns:a16="http://schemas.microsoft.com/office/drawing/2014/main" id="{920C95A1-BC83-EF49-9758-8C9439D3AB0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1441" cy="3250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57" name="Shape">
                    <a:extLst>
                      <a:ext uri="{FF2B5EF4-FFF2-40B4-BE49-F238E27FC236}">
                        <a16:creationId xmlns:a16="http://schemas.microsoft.com/office/drawing/2014/main" id="{1426898F-B26C-2047-A839-F742B25E0809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9353" y="59701"/>
                    <a:ext cx="151441" cy="325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B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47" name="Group">
                  <a:extLst>
                    <a:ext uri="{FF2B5EF4-FFF2-40B4-BE49-F238E27FC236}">
                      <a16:creationId xmlns:a16="http://schemas.microsoft.com/office/drawing/2014/main" id="{440F2D27-90AB-4749-A6DA-8A5B8D76C186}"/>
                    </a:ext>
                  </a:extLst>
                </p:cNvPr>
                <p:cNvGrpSpPr/>
                <p:nvPr/>
              </p:nvGrpSpPr>
              <p:grpSpPr>
                <a:xfrm>
                  <a:off x="119545" y="-1"/>
                  <a:ext cx="151845" cy="151676"/>
                  <a:chOff x="0" y="0"/>
                  <a:chExt cx="151844" cy="151674"/>
                </a:xfrm>
              </p:grpSpPr>
              <p:sp>
                <p:nvSpPr>
                  <p:cNvPr id="652" name="Square">
                    <a:extLst>
                      <a:ext uri="{FF2B5EF4-FFF2-40B4-BE49-F238E27FC236}">
                        <a16:creationId xmlns:a16="http://schemas.microsoft.com/office/drawing/2014/main" id="{338AFDB2-0C9D-8C4C-AFEC-561F80951D9F}"/>
                      </a:ext>
                    </a:extLst>
                  </p:cNvPr>
                  <p:cNvSpPr/>
                  <p:nvPr/>
                </p:nvSpPr>
                <p:spPr>
                  <a:xfrm>
                    <a:off x="32423" y="31808"/>
                    <a:ext cx="119422" cy="119422"/>
                  </a:xfrm>
                  <a:prstGeom prst="rect">
                    <a:avLst/>
                  </a:prstGeom>
                  <a:solidFill>
                    <a:srgbClr val="017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53" name="Shape">
                    <a:extLst>
                      <a:ext uri="{FF2B5EF4-FFF2-40B4-BE49-F238E27FC236}">
                        <a16:creationId xmlns:a16="http://schemas.microsoft.com/office/drawing/2014/main" id="{541A6263-633C-4848-9B08-8EA99660201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1441" cy="3250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17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54" name="Shape">
                    <a:extLst>
                      <a:ext uri="{FF2B5EF4-FFF2-40B4-BE49-F238E27FC236}">
                        <a16:creationId xmlns:a16="http://schemas.microsoft.com/office/drawing/2014/main" id="{642BEAD0-3CF0-E04F-8865-E2E09D78C5F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9353" y="59701"/>
                    <a:ext cx="151441" cy="325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17100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  <p:grpSp>
              <p:nvGrpSpPr>
                <p:cNvPr id="648" name="Group">
                  <a:extLst>
                    <a:ext uri="{FF2B5EF4-FFF2-40B4-BE49-F238E27FC236}">
                      <a16:creationId xmlns:a16="http://schemas.microsoft.com/office/drawing/2014/main" id="{BA5F17BC-8B20-F34B-B440-6407572DD880}"/>
                    </a:ext>
                  </a:extLst>
                </p:cNvPr>
                <p:cNvGrpSpPr/>
                <p:nvPr/>
              </p:nvGrpSpPr>
              <p:grpSpPr>
                <a:xfrm>
                  <a:off x="-1" y="-1"/>
                  <a:ext cx="151846" cy="151676"/>
                  <a:chOff x="0" y="0"/>
                  <a:chExt cx="151844" cy="151674"/>
                </a:xfrm>
              </p:grpSpPr>
              <p:sp>
                <p:nvSpPr>
                  <p:cNvPr id="649" name="Square">
                    <a:extLst>
                      <a:ext uri="{FF2B5EF4-FFF2-40B4-BE49-F238E27FC236}">
                        <a16:creationId xmlns:a16="http://schemas.microsoft.com/office/drawing/2014/main" id="{ADEA4124-4007-794C-A7A3-2930D4EB7945}"/>
                      </a:ext>
                    </a:extLst>
                  </p:cNvPr>
                  <p:cNvSpPr/>
                  <p:nvPr/>
                </p:nvSpPr>
                <p:spPr>
                  <a:xfrm>
                    <a:off x="32423" y="31808"/>
                    <a:ext cx="119422" cy="119422"/>
                  </a:xfrm>
                  <a:prstGeom prst="rect">
                    <a:avLst/>
                  </a:pr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50" name="Shape">
                    <a:extLst>
                      <a:ext uri="{FF2B5EF4-FFF2-40B4-BE49-F238E27FC236}">
                        <a16:creationId xmlns:a16="http://schemas.microsoft.com/office/drawing/2014/main" id="{3A8A1B9C-EBB5-DF44-833A-907ACB0E8FC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1441" cy="3250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  <p:sp>
                <p:nvSpPr>
                  <p:cNvPr id="651" name="Shape">
                    <a:extLst>
                      <a:ext uri="{FF2B5EF4-FFF2-40B4-BE49-F238E27FC236}">
                        <a16:creationId xmlns:a16="http://schemas.microsoft.com/office/drawing/2014/main" id="{F43E6205-9A87-3B4D-A0E4-FB63A2B1EBBA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59353" y="59701"/>
                    <a:ext cx="151441" cy="325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4636" y="21600"/>
                        </a:lnTo>
                        <a:lnTo>
                          <a:pt x="21600" y="21600"/>
                        </a:lnTo>
                        <a:lnTo>
                          <a:pt x="21600" y="21377"/>
                        </a:lnTo>
                        <a:lnTo>
                          <a:pt x="170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1D836"/>
                  </a:solidFill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82550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EBEBEB">
                            <a:lumOff val="7843"/>
                          </a:srgbClr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kumimoji="0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EBEBEB">
                          <a:lumOff val="7843"/>
                        </a:srgbClr>
                      </a:solidFill>
                      <a:effectLst/>
                      <a:uLnTx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</p:grpSp>
          <p:grpSp>
            <p:nvGrpSpPr>
              <p:cNvPr id="372" name="Group">
                <a:extLst>
                  <a:ext uri="{FF2B5EF4-FFF2-40B4-BE49-F238E27FC236}">
                    <a16:creationId xmlns:a16="http://schemas.microsoft.com/office/drawing/2014/main" id="{A0CC51D1-EC36-B448-BD2A-179FADD7F7EB}"/>
                  </a:ext>
                </a:extLst>
              </p:cNvPr>
              <p:cNvGrpSpPr/>
              <p:nvPr/>
            </p:nvGrpSpPr>
            <p:grpSpPr>
              <a:xfrm>
                <a:off x="4067670" y="2329442"/>
                <a:ext cx="1041727" cy="1029097"/>
                <a:chOff x="0" y="0"/>
                <a:chExt cx="1041726" cy="1029096"/>
              </a:xfrm>
            </p:grpSpPr>
            <p:grpSp>
              <p:nvGrpSpPr>
                <p:cNvPr id="385" name="Group">
                  <a:extLst>
                    <a:ext uri="{FF2B5EF4-FFF2-40B4-BE49-F238E27FC236}">
                      <a16:creationId xmlns:a16="http://schemas.microsoft.com/office/drawing/2014/main" id="{7D880640-C971-9145-B01E-6272486D0CA9}"/>
                    </a:ext>
                  </a:extLst>
                </p:cNvPr>
                <p:cNvGrpSpPr/>
                <p:nvPr/>
              </p:nvGrpSpPr>
              <p:grpSpPr>
                <a:xfrm>
                  <a:off x="503815" y="494980"/>
                  <a:ext cx="537912" cy="534117"/>
                  <a:chOff x="0" y="0"/>
                  <a:chExt cx="537911" cy="534116"/>
                </a:xfrm>
              </p:grpSpPr>
              <p:grpSp>
                <p:nvGrpSpPr>
                  <p:cNvPr id="581" name="Group">
                    <a:extLst>
                      <a:ext uri="{FF2B5EF4-FFF2-40B4-BE49-F238E27FC236}">
                        <a16:creationId xmlns:a16="http://schemas.microsoft.com/office/drawing/2014/main" id="{04189832-7FEA-8942-B01A-ACD98D44C678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642" name="Square">
                      <a:extLst>
                        <a:ext uri="{FF2B5EF4-FFF2-40B4-BE49-F238E27FC236}">
                          <a16:creationId xmlns:a16="http://schemas.microsoft.com/office/drawing/2014/main" id="{817331D7-C78A-AB46-94A0-9E7690471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43" name="Shape">
                      <a:extLst>
                        <a:ext uri="{FF2B5EF4-FFF2-40B4-BE49-F238E27FC236}">
                          <a16:creationId xmlns:a16="http://schemas.microsoft.com/office/drawing/2014/main" id="{26D4EF4A-0901-B94E-A1DC-D9E4B83BAD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44" name="Shape">
                      <a:extLst>
                        <a:ext uri="{FF2B5EF4-FFF2-40B4-BE49-F238E27FC236}">
                          <a16:creationId xmlns:a16="http://schemas.microsoft.com/office/drawing/2014/main" id="{2D82D265-8805-6142-A1E4-49C25D09D9DE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82" name="Group">
                    <a:extLst>
                      <a:ext uri="{FF2B5EF4-FFF2-40B4-BE49-F238E27FC236}">
                        <a16:creationId xmlns:a16="http://schemas.microsoft.com/office/drawing/2014/main" id="{77F2F0D3-CA11-8E4C-80F1-C1899BB549F8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373575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639" name="Square">
                      <a:extLst>
                        <a:ext uri="{FF2B5EF4-FFF2-40B4-BE49-F238E27FC236}">
                          <a16:creationId xmlns:a16="http://schemas.microsoft.com/office/drawing/2014/main" id="{7821F65E-9480-F940-972E-7347DB513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40" name="Shape">
                      <a:extLst>
                        <a:ext uri="{FF2B5EF4-FFF2-40B4-BE49-F238E27FC236}">
                          <a16:creationId xmlns:a16="http://schemas.microsoft.com/office/drawing/2014/main" id="{CFB6B0C0-4054-3E46-9BF6-310053404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41" name="Shape">
                      <a:extLst>
                        <a:ext uri="{FF2B5EF4-FFF2-40B4-BE49-F238E27FC236}">
                          <a16:creationId xmlns:a16="http://schemas.microsoft.com/office/drawing/2014/main" id="{47D2E55C-10C4-E546-BE03-732135E37505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83" name="Group">
                    <a:extLst>
                      <a:ext uri="{FF2B5EF4-FFF2-40B4-BE49-F238E27FC236}">
                        <a16:creationId xmlns:a16="http://schemas.microsoft.com/office/drawing/2014/main" id="{CAB0D06B-92D3-384B-9642-B310BEF56A83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636" name="Square">
                      <a:extLst>
                        <a:ext uri="{FF2B5EF4-FFF2-40B4-BE49-F238E27FC236}">
                          <a16:creationId xmlns:a16="http://schemas.microsoft.com/office/drawing/2014/main" id="{7206F108-8727-6E48-82E4-9EA6AA3B18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37" name="Shape">
                      <a:extLst>
                        <a:ext uri="{FF2B5EF4-FFF2-40B4-BE49-F238E27FC236}">
                          <a16:creationId xmlns:a16="http://schemas.microsoft.com/office/drawing/2014/main" id="{27B056DF-EC93-934C-8D68-F1D395B33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38" name="Shape">
                      <a:extLst>
                        <a:ext uri="{FF2B5EF4-FFF2-40B4-BE49-F238E27FC236}">
                          <a16:creationId xmlns:a16="http://schemas.microsoft.com/office/drawing/2014/main" id="{F7477750-0BFC-0C41-A7B4-B9A3298E73F8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84" name="Group">
                    <a:extLst>
                      <a:ext uri="{FF2B5EF4-FFF2-40B4-BE49-F238E27FC236}">
                        <a16:creationId xmlns:a16="http://schemas.microsoft.com/office/drawing/2014/main" id="{BCC3FA06-5930-B548-9EEB-40F139679C1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373575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633" name="Square">
                      <a:extLst>
                        <a:ext uri="{FF2B5EF4-FFF2-40B4-BE49-F238E27FC236}">
                          <a16:creationId xmlns:a16="http://schemas.microsoft.com/office/drawing/2014/main" id="{4464FBA6-AB96-384E-9253-3B184692CB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34" name="Shape">
                      <a:extLst>
                        <a:ext uri="{FF2B5EF4-FFF2-40B4-BE49-F238E27FC236}">
                          <a16:creationId xmlns:a16="http://schemas.microsoft.com/office/drawing/2014/main" id="{91107C07-0AFB-E54A-9722-DBB739E94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35" name="Shape">
                      <a:extLst>
                        <a:ext uri="{FF2B5EF4-FFF2-40B4-BE49-F238E27FC236}">
                          <a16:creationId xmlns:a16="http://schemas.microsoft.com/office/drawing/2014/main" id="{1EC748A7-D4BF-B64E-80EC-F55994CEF2FE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85" name="Group">
                    <a:extLst>
                      <a:ext uri="{FF2B5EF4-FFF2-40B4-BE49-F238E27FC236}">
                        <a16:creationId xmlns:a16="http://schemas.microsoft.com/office/drawing/2014/main" id="{B1E846DD-077B-6C45-BE22-31DA621B8FF2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630" name="Square">
                      <a:extLst>
                        <a:ext uri="{FF2B5EF4-FFF2-40B4-BE49-F238E27FC236}">
                          <a16:creationId xmlns:a16="http://schemas.microsoft.com/office/drawing/2014/main" id="{30189E4E-81E8-0646-A696-53295FDB1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31" name="Shape">
                      <a:extLst>
                        <a:ext uri="{FF2B5EF4-FFF2-40B4-BE49-F238E27FC236}">
                          <a16:creationId xmlns:a16="http://schemas.microsoft.com/office/drawing/2014/main" id="{483BB038-3F21-8747-BC9B-932815FFE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32" name="Shape">
                      <a:extLst>
                        <a:ext uri="{FF2B5EF4-FFF2-40B4-BE49-F238E27FC236}">
                          <a16:creationId xmlns:a16="http://schemas.microsoft.com/office/drawing/2014/main" id="{C2076A2B-BECD-4449-A772-5381829274D4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86" name="Group">
                    <a:extLst>
                      <a:ext uri="{FF2B5EF4-FFF2-40B4-BE49-F238E27FC236}">
                        <a16:creationId xmlns:a16="http://schemas.microsoft.com/office/drawing/2014/main" id="{D0E2AE29-8D8E-014C-B664-AB09646256F5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249452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627" name="Square">
                      <a:extLst>
                        <a:ext uri="{FF2B5EF4-FFF2-40B4-BE49-F238E27FC236}">
                          <a16:creationId xmlns:a16="http://schemas.microsoft.com/office/drawing/2014/main" id="{34A2FC70-1D0A-F640-A210-D1007CD3A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28" name="Shape">
                      <a:extLst>
                        <a:ext uri="{FF2B5EF4-FFF2-40B4-BE49-F238E27FC236}">
                          <a16:creationId xmlns:a16="http://schemas.microsoft.com/office/drawing/2014/main" id="{0ABACACF-233A-8846-8F52-146154ECE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29" name="Shape">
                      <a:extLst>
                        <a:ext uri="{FF2B5EF4-FFF2-40B4-BE49-F238E27FC236}">
                          <a16:creationId xmlns:a16="http://schemas.microsoft.com/office/drawing/2014/main" id="{53707099-9380-8444-A47F-B423F07C77A0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87" name="Group">
                    <a:extLst>
                      <a:ext uri="{FF2B5EF4-FFF2-40B4-BE49-F238E27FC236}">
                        <a16:creationId xmlns:a16="http://schemas.microsoft.com/office/drawing/2014/main" id="{3E0BC6C4-A4A7-E84F-A5FF-95B078418856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624" name="Square">
                      <a:extLst>
                        <a:ext uri="{FF2B5EF4-FFF2-40B4-BE49-F238E27FC236}">
                          <a16:creationId xmlns:a16="http://schemas.microsoft.com/office/drawing/2014/main" id="{083E8ABD-7FF3-7F4B-9C93-3D06173A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25" name="Shape">
                      <a:extLst>
                        <a:ext uri="{FF2B5EF4-FFF2-40B4-BE49-F238E27FC236}">
                          <a16:creationId xmlns:a16="http://schemas.microsoft.com/office/drawing/2014/main" id="{8C0AFE7D-E219-4A4F-94FF-56370157A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26" name="Shape">
                      <a:extLst>
                        <a:ext uri="{FF2B5EF4-FFF2-40B4-BE49-F238E27FC236}">
                          <a16:creationId xmlns:a16="http://schemas.microsoft.com/office/drawing/2014/main" id="{A6FA4773-4DD9-8445-ABA9-A70D8CC82110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88" name="Group">
                    <a:extLst>
                      <a:ext uri="{FF2B5EF4-FFF2-40B4-BE49-F238E27FC236}">
                        <a16:creationId xmlns:a16="http://schemas.microsoft.com/office/drawing/2014/main" id="{2E2A3F7A-7FED-A947-95CB-A33095F120C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49452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621" name="Square">
                      <a:extLst>
                        <a:ext uri="{FF2B5EF4-FFF2-40B4-BE49-F238E27FC236}">
                          <a16:creationId xmlns:a16="http://schemas.microsoft.com/office/drawing/2014/main" id="{7E5CBC7D-D4F3-4F43-8D2B-94D36D0D99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22" name="Shape">
                      <a:extLst>
                        <a:ext uri="{FF2B5EF4-FFF2-40B4-BE49-F238E27FC236}">
                          <a16:creationId xmlns:a16="http://schemas.microsoft.com/office/drawing/2014/main" id="{A7AE0738-4B76-FF47-8820-004928AC1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23" name="Shape">
                      <a:extLst>
                        <a:ext uri="{FF2B5EF4-FFF2-40B4-BE49-F238E27FC236}">
                          <a16:creationId xmlns:a16="http://schemas.microsoft.com/office/drawing/2014/main" id="{93F7EE2E-186F-7046-85B0-67D3DA7CFB78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89" name="Group">
                    <a:extLst>
                      <a:ext uri="{FF2B5EF4-FFF2-40B4-BE49-F238E27FC236}">
                        <a16:creationId xmlns:a16="http://schemas.microsoft.com/office/drawing/2014/main" id="{D5F0B25C-52CA-174F-9E36-7E4547E1D180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618" name="Square">
                      <a:extLst>
                        <a:ext uri="{FF2B5EF4-FFF2-40B4-BE49-F238E27FC236}">
                          <a16:creationId xmlns:a16="http://schemas.microsoft.com/office/drawing/2014/main" id="{38AD3128-0538-DE48-8A92-EA30C23C7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19" name="Shape">
                      <a:extLst>
                        <a:ext uri="{FF2B5EF4-FFF2-40B4-BE49-F238E27FC236}">
                          <a16:creationId xmlns:a16="http://schemas.microsoft.com/office/drawing/2014/main" id="{4423F023-4D4A-3E40-A034-D221827892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20" name="Shape">
                      <a:extLst>
                        <a:ext uri="{FF2B5EF4-FFF2-40B4-BE49-F238E27FC236}">
                          <a16:creationId xmlns:a16="http://schemas.microsoft.com/office/drawing/2014/main" id="{872BD500-36B3-AE4C-B2A2-E9BE1545734B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90" name="Group">
                    <a:extLst>
                      <a:ext uri="{FF2B5EF4-FFF2-40B4-BE49-F238E27FC236}">
                        <a16:creationId xmlns:a16="http://schemas.microsoft.com/office/drawing/2014/main" id="{4B48EBD0-E3C3-564A-89C5-7D4290674128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124123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615" name="Square">
                      <a:extLst>
                        <a:ext uri="{FF2B5EF4-FFF2-40B4-BE49-F238E27FC236}">
                          <a16:creationId xmlns:a16="http://schemas.microsoft.com/office/drawing/2014/main" id="{D1472BDB-156C-1748-A158-594BE2098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16" name="Shape">
                      <a:extLst>
                        <a:ext uri="{FF2B5EF4-FFF2-40B4-BE49-F238E27FC236}">
                          <a16:creationId xmlns:a16="http://schemas.microsoft.com/office/drawing/2014/main" id="{D617213D-C8EB-1141-82AA-AFA83D6BD7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17" name="Shape">
                      <a:extLst>
                        <a:ext uri="{FF2B5EF4-FFF2-40B4-BE49-F238E27FC236}">
                          <a16:creationId xmlns:a16="http://schemas.microsoft.com/office/drawing/2014/main" id="{1CAC2C3D-7A2C-F740-A2AE-F3CAC4B08DA3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91" name="Group">
                    <a:extLst>
                      <a:ext uri="{FF2B5EF4-FFF2-40B4-BE49-F238E27FC236}">
                        <a16:creationId xmlns:a16="http://schemas.microsoft.com/office/drawing/2014/main" id="{46ED9332-F3A9-6B4E-BB55-7453E34FAB7F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612" name="Square">
                      <a:extLst>
                        <a:ext uri="{FF2B5EF4-FFF2-40B4-BE49-F238E27FC236}">
                          <a16:creationId xmlns:a16="http://schemas.microsoft.com/office/drawing/2014/main" id="{7527C455-E7EF-5346-9686-D179C9A608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13" name="Shape">
                      <a:extLst>
                        <a:ext uri="{FF2B5EF4-FFF2-40B4-BE49-F238E27FC236}">
                          <a16:creationId xmlns:a16="http://schemas.microsoft.com/office/drawing/2014/main" id="{BE82FFF9-1A6C-8149-9EDD-B0EB13049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14" name="Shape">
                      <a:extLst>
                        <a:ext uri="{FF2B5EF4-FFF2-40B4-BE49-F238E27FC236}">
                          <a16:creationId xmlns:a16="http://schemas.microsoft.com/office/drawing/2014/main" id="{F765C337-6913-FE45-86A4-BBD001DA8BB1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92" name="Group">
                    <a:extLst>
                      <a:ext uri="{FF2B5EF4-FFF2-40B4-BE49-F238E27FC236}">
                        <a16:creationId xmlns:a16="http://schemas.microsoft.com/office/drawing/2014/main" id="{BC0795E5-C409-034B-8C65-0B9757065711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24123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609" name="Square">
                      <a:extLst>
                        <a:ext uri="{FF2B5EF4-FFF2-40B4-BE49-F238E27FC236}">
                          <a16:creationId xmlns:a16="http://schemas.microsoft.com/office/drawing/2014/main" id="{3FE1517C-A314-2A4A-BC66-8656CE0A6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10" name="Shape">
                      <a:extLst>
                        <a:ext uri="{FF2B5EF4-FFF2-40B4-BE49-F238E27FC236}">
                          <a16:creationId xmlns:a16="http://schemas.microsoft.com/office/drawing/2014/main" id="{E9A3EC0E-B279-D241-A523-1555806A1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11" name="Shape">
                      <a:extLst>
                        <a:ext uri="{FF2B5EF4-FFF2-40B4-BE49-F238E27FC236}">
                          <a16:creationId xmlns:a16="http://schemas.microsoft.com/office/drawing/2014/main" id="{E82207C5-72CA-0740-8B1F-F31EE2BEA348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93" name="Group">
                    <a:extLst>
                      <a:ext uri="{FF2B5EF4-FFF2-40B4-BE49-F238E27FC236}">
                        <a16:creationId xmlns:a16="http://schemas.microsoft.com/office/drawing/2014/main" id="{6BE874E4-179F-C94E-90D4-43A0F77F8680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606" name="Square">
                      <a:extLst>
                        <a:ext uri="{FF2B5EF4-FFF2-40B4-BE49-F238E27FC236}">
                          <a16:creationId xmlns:a16="http://schemas.microsoft.com/office/drawing/2014/main" id="{1F77EFD0-BAE7-4F42-80DA-BE39D1F6D9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07" name="Shape">
                      <a:extLst>
                        <a:ext uri="{FF2B5EF4-FFF2-40B4-BE49-F238E27FC236}">
                          <a16:creationId xmlns:a16="http://schemas.microsoft.com/office/drawing/2014/main" id="{EF51C437-D376-8642-B8C5-6776E2468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08" name="Shape">
                      <a:extLst>
                        <a:ext uri="{FF2B5EF4-FFF2-40B4-BE49-F238E27FC236}">
                          <a16:creationId xmlns:a16="http://schemas.microsoft.com/office/drawing/2014/main" id="{BED1F045-7E5D-1349-B2FB-F2DBFA11A4B7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94" name="Group">
                    <a:extLst>
                      <a:ext uri="{FF2B5EF4-FFF2-40B4-BE49-F238E27FC236}">
                        <a16:creationId xmlns:a16="http://schemas.microsoft.com/office/drawing/2014/main" id="{B9DBA506-4390-714F-8DC5-F30E7C73220B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-1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603" name="Square">
                      <a:extLst>
                        <a:ext uri="{FF2B5EF4-FFF2-40B4-BE49-F238E27FC236}">
                          <a16:creationId xmlns:a16="http://schemas.microsoft.com/office/drawing/2014/main" id="{B218C031-CD7A-224E-9A93-42B0A1734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04" name="Shape">
                      <a:extLst>
                        <a:ext uri="{FF2B5EF4-FFF2-40B4-BE49-F238E27FC236}">
                          <a16:creationId xmlns:a16="http://schemas.microsoft.com/office/drawing/2014/main" id="{D6DFED21-5854-0146-B0C5-38560E6A5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05" name="Shape">
                      <a:extLst>
                        <a:ext uri="{FF2B5EF4-FFF2-40B4-BE49-F238E27FC236}">
                          <a16:creationId xmlns:a16="http://schemas.microsoft.com/office/drawing/2014/main" id="{FDA5DF17-7493-6A48-B26B-851E3E792D5F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95" name="Group">
                    <a:extLst>
                      <a:ext uri="{FF2B5EF4-FFF2-40B4-BE49-F238E27FC236}">
                        <a16:creationId xmlns:a16="http://schemas.microsoft.com/office/drawing/2014/main" id="{7A57DCB1-38D9-A249-B730-3BFA8FEB5879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600" name="Square">
                      <a:extLst>
                        <a:ext uri="{FF2B5EF4-FFF2-40B4-BE49-F238E27FC236}">
                          <a16:creationId xmlns:a16="http://schemas.microsoft.com/office/drawing/2014/main" id="{A2C3A8FF-144D-9440-AE51-84E3D4A23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01" name="Shape">
                      <a:extLst>
                        <a:ext uri="{FF2B5EF4-FFF2-40B4-BE49-F238E27FC236}">
                          <a16:creationId xmlns:a16="http://schemas.microsoft.com/office/drawing/2014/main" id="{9C1A48E5-7F35-A14D-B5AD-D4F67AC01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602" name="Shape">
                      <a:extLst>
                        <a:ext uri="{FF2B5EF4-FFF2-40B4-BE49-F238E27FC236}">
                          <a16:creationId xmlns:a16="http://schemas.microsoft.com/office/drawing/2014/main" id="{623C8789-F9CC-1A4B-B629-9FFB4A87AA2A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96" name="Group">
                    <a:extLst>
                      <a:ext uri="{FF2B5EF4-FFF2-40B4-BE49-F238E27FC236}">
                        <a16:creationId xmlns:a16="http://schemas.microsoft.com/office/drawing/2014/main" id="{02E1187E-94B7-BE48-8BCD-F5AC5DD3637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1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597" name="Square">
                      <a:extLst>
                        <a:ext uri="{FF2B5EF4-FFF2-40B4-BE49-F238E27FC236}">
                          <a16:creationId xmlns:a16="http://schemas.microsoft.com/office/drawing/2014/main" id="{BF545571-8297-F34F-A875-3A65C0B2B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98" name="Shape">
                      <a:extLst>
                        <a:ext uri="{FF2B5EF4-FFF2-40B4-BE49-F238E27FC236}">
                          <a16:creationId xmlns:a16="http://schemas.microsoft.com/office/drawing/2014/main" id="{921F16FD-5B71-C745-B0FC-D075D9AAC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99" name="Shape">
                      <a:extLst>
                        <a:ext uri="{FF2B5EF4-FFF2-40B4-BE49-F238E27FC236}">
                          <a16:creationId xmlns:a16="http://schemas.microsoft.com/office/drawing/2014/main" id="{98EC7931-86A4-4A4B-963C-6F996FCE34D5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</p:grpSp>
            <p:grpSp>
              <p:nvGrpSpPr>
                <p:cNvPr id="386" name="Group">
                  <a:extLst>
                    <a:ext uri="{FF2B5EF4-FFF2-40B4-BE49-F238E27FC236}">
                      <a16:creationId xmlns:a16="http://schemas.microsoft.com/office/drawing/2014/main" id="{266AC242-4EEB-B04B-9332-0769E449B577}"/>
                    </a:ext>
                  </a:extLst>
                </p:cNvPr>
                <p:cNvGrpSpPr/>
                <p:nvPr/>
              </p:nvGrpSpPr>
              <p:grpSpPr>
                <a:xfrm>
                  <a:off x="0" y="494980"/>
                  <a:ext cx="537912" cy="534117"/>
                  <a:chOff x="0" y="0"/>
                  <a:chExt cx="537911" cy="534116"/>
                </a:xfrm>
              </p:grpSpPr>
              <p:grpSp>
                <p:nvGrpSpPr>
                  <p:cNvPr id="517" name="Group">
                    <a:extLst>
                      <a:ext uri="{FF2B5EF4-FFF2-40B4-BE49-F238E27FC236}">
                        <a16:creationId xmlns:a16="http://schemas.microsoft.com/office/drawing/2014/main" id="{262DB732-8F65-2144-9AC3-DBCE006C791D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78" name="Square">
                      <a:extLst>
                        <a:ext uri="{FF2B5EF4-FFF2-40B4-BE49-F238E27FC236}">
                          <a16:creationId xmlns:a16="http://schemas.microsoft.com/office/drawing/2014/main" id="{4F3E948A-FBD2-8948-B459-E564F7F67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79" name="Shape">
                      <a:extLst>
                        <a:ext uri="{FF2B5EF4-FFF2-40B4-BE49-F238E27FC236}">
                          <a16:creationId xmlns:a16="http://schemas.microsoft.com/office/drawing/2014/main" id="{627497EC-75E8-FC49-8E6D-D211F3A99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80" name="Shape">
                      <a:extLst>
                        <a:ext uri="{FF2B5EF4-FFF2-40B4-BE49-F238E27FC236}">
                          <a16:creationId xmlns:a16="http://schemas.microsoft.com/office/drawing/2014/main" id="{E9DD51F5-2B90-6C42-96DB-15E3522190BD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18" name="Group">
                    <a:extLst>
                      <a:ext uri="{FF2B5EF4-FFF2-40B4-BE49-F238E27FC236}">
                        <a16:creationId xmlns:a16="http://schemas.microsoft.com/office/drawing/2014/main" id="{64A96005-0034-C34A-8A48-8E9EAA49D71B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373575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575" name="Square">
                      <a:extLst>
                        <a:ext uri="{FF2B5EF4-FFF2-40B4-BE49-F238E27FC236}">
                          <a16:creationId xmlns:a16="http://schemas.microsoft.com/office/drawing/2014/main" id="{13A480CF-A32B-2340-9216-80B4902D8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76" name="Shape">
                      <a:extLst>
                        <a:ext uri="{FF2B5EF4-FFF2-40B4-BE49-F238E27FC236}">
                          <a16:creationId xmlns:a16="http://schemas.microsoft.com/office/drawing/2014/main" id="{ADDB0C7F-F6DA-FF40-A651-D7B99B42E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77" name="Shape">
                      <a:extLst>
                        <a:ext uri="{FF2B5EF4-FFF2-40B4-BE49-F238E27FC236}">
                          <a16:creationId xmlns:a16="http://schemas.microsoft.com/office/drawing/2014/main" id="{63A9E1D9-F1F0-D34F-9DC4-3DBC2DA0247D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19" name="Group">
                    <a:extLst>
                      <a:ext uri="{FF2B5EF4-FFF2-40B4-BE49-F238E27FC236}">
                        <a16:creationId xmlns:a16="http://schemas.microsoft.com/office/drawing/2014/main" id="{54AC5C15-C509-BB43-AF32-F9863DB202AE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72" name="Square">
                      <a:extLst>
                        <a:ext uri="{FF2B5EF4-FFF2-40B4-BE49-F238E27FC236}">
                          <a16:creationId xmlns:a16="http://schemas.microsoft.com/office/drawing/2014/main" id="{A2895602-BBB1-D546-AB5C-BFFCBBCBD7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73" name="Shape">
                      <a:extLst>
                        <a:ext uri="{FF2B5EF4-FFF2-40B4-BE49-F238E27FC236}">
                          <a16:creationId xmlns:a16="http://schemas.microsoft.com/office/drawing/2014/main" id="{1611AC79-0983-E541-92FD-3124292E82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74" name="Shape">
                      <a:extLst>
                        <a:ext uri="{FF2B5EF4-FFF2-40B4-BE49-F238E27FC236}">
                          <a16:creationId xmlns:a16="http://schemas.microsoft.com/office/drawing/2014/main" id="{28982773-0BA4-2445-A0F5-643DB11D9F36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0" name="Group">
                    <a:extLst>
                      <a:ext uri="{FF2B5EF4-FFF2-40B4-BE49-F238E27FC236}">
                        <a16:creationId xmlns:a16="http://schemas.microsoft.com/office/drawing/2014/main" id="{1B19EB02-7418-6F4C-8236-E99D7F680612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69" name="Square">
                      <a:extLst>
                        <a:ext uri="{FF2B5EF4-FFF2-40B4-BE49-F238E27FC236}">
                          <a16:creationId xmlns:a16="http://schemas.microsoft.com/office/drawing/2014/main" id="{FA2FA706-E2DA-4743-A128-426CEA788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70" name="Shape">
                      <a:extLst>
                        <a:ext uri="{FF2B5EF4-FFF2-40B4-BE49-F238E27FC236}">
                          <a16:creationId xmlns:a16="http://schemas.microsoft.com/office/drawing/2014/main" id="{8F8ADB19-E2C0-454B-8D84-B087DD861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71" name="Shape">
                      <a:extLst>
                        <a:ext uri="{FF2B5EF4-FFF2-40B4-BE49-F238E27FC236}">
                          <a16:creationId xmlns:a16="http://schemas.microsoft.com/office/drawing/2014/main" id="{FD55B2C4-642B-8144-A2D9-39D4D5BFC593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1" name="Group">
                    <a:extLst>
                      <a:ext uri="{FF2B5EF4-FFF2-40B4-BE49-F238E27FC236}">
                        <a16:creationId xmlns:a16="http://schemas.microsoft.com/office/drawing/2014/main" id="{7A628698-84AE-FA49-AD86-6BB28D7FD064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66" name="Square">
                      <a:extLst>
                        <a:ext uri="{FF2B5EF4-FFF2-40B4-BE49-F238E27FC236}">
                          <a16:creationId xmlns:a16="http://schemas.microsoft.com/office/drawing/2014/main" id="{B1CDA823-E49A-3D4B-90A9-938651C034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67" name="Shape">
                      <a:extLst>
                        <a:ext uri="{FF2B5EF4-FFF2-40B4-BE49-F238E27FC236}">
                          <a16:creationId xmlns:a16="http://schemas.microsoft.com/office/drawing/2014/main" id="{991C2A68-DA74-5B46-9ED2-88AB172FF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68" name="Shape">
                      <a:extLst>
                        <a:ext uri="{FF2B5EF4-FFF2-40B4-BE49-F238E27FC236}">
                          <a16:creationId xmlns:a16="http://schemas.microsoft.com/office/drawing/2014/main" id="{1FF4718E-E3F6-5B40-B6D3-B178EA51E510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2" name="Group">
                    <a:extLst>
                      <a:ext uri="{FF2B5EF4-FFF2-40B4-BE49-F238E27FC236}">
                        <a16:creationId xmlns:a16="http://schemas.microsoft.com/office/drawing/2014/main" id="{6980B3D5-FF3B-2D4F-95EE-B5F68C62A173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249452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563" name="Square">
                      <a:extLst>
                        <a:ext uri="{FF2B5EF4-FFF2-40B4-BE49-F238E27FC236}">
                          <a16:creationId xmlns:a16="http://schemas.microsoft.com/office/drawing/2014/main" id="{5FE778DE-ECD0-354C-BA10-22BE08882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64" name="Shape">
                      <a:extLst>
                        <a:ext uri="{FF2B5EF4-FFF2-40B4-BE49-F238E27FC236}">
                          <a16:creationId xmlns:a16="http://schemas.microsoft.com/office/drawing/2014/main" id="{3B2EB6DF-4769-9B49-A67B-8700DF7E14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65" name="Shape">
                      <a:extLst>
                        <a:ext uri="{FF2B5EF4-FFF2-40B4-BE49-F238E27FC236}">
                          <a16:creationId xmlns:a16="http://schemas.microsoft.com/office/drawing/2014/main" id="{94042582-E21B-3A41-9F48-ACEF9FE75364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3" name="Group">
                    <a:extLst>
                      <a:ext uri="{FF2B5EF4-FFF2-40B4-BE49-F238E27FC236}">
                        <a16:creationId xmlns:a16="http://schemas.microsoft.com/office/drawing/2014/main" id="{A7BA860A-C987-7D46-BE0F-4DEE194C42EE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60" name="Square">
                      <a:extLst>
                        <a:ext uri="{FF2B5EF4-FFF2-40B4-BE49-F238E27FC236}">
                          <a16:creationId xmlns:a16="http://schemas.microsoft.com/office/drawing/2014/main" id="{0236DF16-862B-3344-AD72-9792FB7D3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61" name="Shape">
                      <a:extLst>
                        <a:ext uri="{FF2B5EF4-FFF2-40B4-BE49-F238E27FC236}">
                          <a16:creationId xmlns:a16="http://schemas.microsoft.com/office/drawing/2014/main" id="{0CFB1FB2-4228-6A4C-807D-CF37F3F71A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62" name="Shape">
                      <a:extLst>
                        <a:ext uri="{FF2B5EF4-FFF2-40B4-BE49-F238E27FC236}">
                          <a16:creationId xmlns:a16="http://schemas.microsoft.com/office/drawing/2014/main" id="{8A24100B-B714-F344-BC8D-14CA40B55826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4" name="Group">
                    <a:extLst>
                      <a:ext uri="{FF2B5EF4-FFF2-40B4-BE49-F238E27FC236}">
                        <a16:creationId xmlns:a16="http://schemas.microsoft.com/office/drawing/2014/main" id="{DFD5D1B0-5DCE-D746-8CEC-3D92F7A7E485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57" name="Square">
                      <a:extLst>
                        <a:ext uri="{FF2B5EF4-FFF2-40B4-BE49-F238E27FC236}">
                          <a16:creationId xmlns:a16="http://schemas.microsoft.com/office/drawing/2014/main" id="{BF063443-0258-8248-B049-367118C96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58" name="Shape">
                      <a:extLst>
                        <a:ext uri="{FF2B5EF4-FFF2-40B4-BE49-F238E27FC236}">
                          <a16:creationId xmlns:a16="http://schemas.microsoft.com/office/drawing/2014/main" id="{879F261F-E5F9-C745-BCA7-96C16817C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59" name="Shape">
                      <a:extLst>
                        <a:ext uri="{FF2B5EF4-FFF2-40B4-BE49-F238E27FC236}">
                          <a16:creationId xmlns:a16="http://schemas.microsoft.com/office/drawing/2014/main" id="{A1A94E3B-04DB-E24A-9C92-97D94C3EAB4D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5" name="Group">
                    <a:extLst>
                      <a:ext uri="{FF2B5EF4-FFF2-40B4-BE49-F238E27FC236}">
                        <a16:creationId xmlns:a16="http://schemas.microsoft.com/office/drawing/2014/main" id="{59B06236-28E9-5F47-B56D-EE6A701B8034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54" name="Square">
                      <a:extLst>
                        <a:ext uri="{FF2B5EF4-FFF2-40B4-BE49-F238E27FC236}">
                          <a16:creationId xmlns:a16="http://schemas.microsoft.com/office/drawing/2014/main" id="{2032CFB9-42FF-164C-A8F1-3052A90B0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55" name="Shape">
                      <a:extLst>
                        <a:ext uri="{FF2B5EF4-FFF2-40B4-BE49-F238E27FC236}">
                          <a16:creationId xmlns:a16="http://schemas.microsoft.com/office/drawing/2014/main" id="{11B23239-1C62-C948-85AD-F73CC1388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56" name="Shape">
                      <a:extLst>
                        <a:ext uri="{FF2B5EF4-FFF2-40B4-BE49-F238E27FC236}">
                          <a16:creationId xmlns:a16="http://schemas.microsoft.com/office/drawing/2014/main" id="{C25FB419-DCC6-0348-A585-C35433AD1EDE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6" name="Group">
                    <a:extLst>
                      <a:ext uri="{FF2B5EF4-FFF2-40B4-BE49-F238E27FC236}">
                        <a16:creationId xmlns:a16="http://schemas.microsoft.com/office/drawing/2014/main" id="{D804BBD1-1FDF-B84D-A31A-D2620B698D56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124123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551" name="Square">
                      <a:extLst>
                        <a:ext uri="{FF2B5EF4-FFF2-40B4-BE49-F238E27FC236}">
                          <a16:creationId xmlns:a16="http://schemas.microsoft.com/office/drawing/2014/main" id="{1F2DF8F0-EFAB-E24C-95C4-65FE9560AD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52" name="Shape">
                      <a:extLst>
                        <a:ext uri="{FF2B5EF4-FFF2-40B4-BE49-F238E27FC236}">
                          <a16:creationId xmlns:a16="http://schemas.microsoft.com/office/drawing/2014/main" id="{B460C8BC-038D-B743-9870-87C100743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53" name="Shape">
                      <a:extLst>
                        <a:ext uri="{FF2B5EF4-FFF2-40B4-BE49-F238E27FC236}">
                          <a16:creationId xmlns:a16="http://schemas.microsoft.com/office/drawing/2014/main" id="{4570302E-3A99-0D43-80C2-43DE1B171795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7" name="Group">
                    <a:extLst>
                      <a:ext uri="{FF2B5EF4-FFF2-40B4-BE49-F238E27FC236}">
                        <a16:creationId xmlns:a16="http://schemas.microsoft.com/office/drawing/2014/main" id="{3B799180-2DFC-A940-AA24-A987C4CA37F8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48" name="Square">
                      <a:extLst>
                        <a:ext uri="{FF2B5EF4-FFF2-40B4-BE49-F238E27FC236}">
                          <a16:creationId xmlns:a16="http://schemas.microsoft.com/office/drawing/2014/main" id="{85CEB184-4CAD-9344-B7AC-32E6126910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49" name="Shape">
                      <a:extLst>
                        <a:ext uri="{FF2B5EF4-FFF2-40B4-BE49-F238E27FC236}">
                          <a16:creationId xmlns:a16="http://schemas.microsoft.com/office/drawing/2014/main" id="{A8B62309-917C-DC4D-9C86-EB4F3368A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50" name="Shape">
                      <a:extLst>
                        <a:ext uri="{FF2B5EF4-FFF2-40B4-BE49-F238E27FC236}">
                          <a16:creationId xmlns:a16="http://schemas.microsoft.com/office/drawing/2014/main" id="{C1E2EBAB-0282-5644-97EF-476D8E7623FE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8" name="Group">
                    <a:extLst>
                      <a:ext uri="{FF2B5EF4-FFF2-40B4-BE49-F238E27FC236}">
                        <a16:creationId xmlns:a16="http://schemas.microsoft.com/office/drawing/2014/main" id="{5AC1F2BA-79BE-C441-9E35-23C99017B63D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45" name="Square">
                      <a:extLst>
                        <a:ext uri="{FF2B5EF4-FFF2-40B4-BE49-F238E27FC236}">
                          <a16:creationId xmlns:a16="http://schemas.microsoft.com/office/drawing/2014/main" id="{B114F09A-E47C-B541-95E6-DD89ABFE4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46" name="Shape">
                      <a:extLst>
                        <a:ext uri="{FF2B5EF4-FFF2-40B4-BE49-F238E27FC236}">
                          <a16:creationId xmlns:a16="http://schemas.microsoft.com/office/drawing/2014/main" id="{73FEF8F1-43BC-3A48-BCFD-976F25200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47" name="Shape">
                      <a:extLst>
                        <a:ext uri="{FF2B5EF4-FFF2-40B4-BE49-F238E27FC236}">
                          <a16:creationId xmlns:a16="http://schemas.microsoft.com/office/drawing/2014/main" id="{B4ED63FE-6C81-5C41-A342-F357D099DD80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29" name="Group">
                    <a:extLst>
                      <a:ext uri="{FF2B5EF4-FFF2-40B4-BE49-F238E27FC236}">
                        <a16:creationId xmlns:a16="http://schemas.microsoft.com/office/drawing/2014/main" id="{5F7C2177-F7C4-964E-B467-F5C89D6E9679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42" name="Square">
                      <a:extLst>
                        <a:ext uri="{FF2B5EF4-FFF2-40B4-BE49-F238E27FC236}">
                          <a16:creationId xmlns:a16="http://schemas.microsoft.com/office/drawing/2014/main" id="{D026B746-3561-D34F-856E-B02958E2D4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43" name="Shape">
                      <a:extLst>
                        <a:ext uri="{FF2B5EF4-FFF2-40B4-BE49-F238E27FC236}">
                          <a16:creationId xmlns:a16="http://schemas.microsoft.com/office/drawing/2014/main" id="{A13CDB18-BD01-E84B-8D8D-74E2BA591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44" name="Shape">
                      <a:extLst>
                        <a:ext uri="{FF2B5EF4-FFF2-40B4-BE49-F238E27FC236}">
                          <a16:creationId xmlns:a16="http://schemas.microsoft.com/office/drawing/2014/main" id="{4011306D-7D19-DB46-9E5D-DE3605EFE877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30" name="Group">
                    <a:extLst>
                      <a:ext uri="{FF2B5EF4-FFF2-40B4-BE49-F238E27FC236}">
                        <a16:creationId xmlns:a16="http://schemas.microsoft.com/office/drawing/2014/main" id="{2DE0981E-3ABC-EF41-BF29-00C8E40A186C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-1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539" name="Square">
                      <a:extLst>
                        <a:ext uri="{FF2B5EF4-FFF2-40B4-BE49-F238E27FC236}">
                          <a16:creationId xmlns:a16="http://schemas.microsoft.com/office/drawing/2014/main" id="{7EE457F5-1793-634D-A639-F350C7425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40" name="Shape">
                      <a:extLst>
                        <a:ext uri="{FF2B5EF4-FFF2-40B4-BE49-F238E27FC236}">
                          <a16:creationId xmlns:a16="http://schemas.microsoft.com/office/drawing/2014/main" id="{444B2C36-B7C0-354B-9CAB-A5828ED8F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41" name="Shape">
                      <a:extLst>
                        <a:ext uri="{FF2B5EF4-FFF2-40B4-BE49-F238E27FC236}">
                          <a16:creationId xmlns:a16="http://schemas.microsoft.com/office/drawing/2014/main" id="{7269EC86-88CD-3048-860C-4E8CF997C0B4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31" name="Group">
                    <a:extLst>
                      <a:ext uri="{FF2B5EF4-FFF2-40B4-BE49-F238E27FC236}">
                        <a16:creationId xmlns:a16="http://schemas.microsoft.com/office/drawing/2014/main" id="{270A3BAA-8E1E-014E-B364-071FF708132F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36" name="Square">
                      <a:extLst>
                        <a:ext uri="{FF2B5EF4-FFF2-40B4-BE49-F238E27FC236}">
                          <a16:creationId xmlns:a16="http://schemas.microsoft.com/office/drawing/2014/main" id="{6A08BB66-34A8-234B-B2E7-3470AEDD20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37" name="Shape">
                      <a:extLst>
                        <a:ext uri="{FF2B5EF4-FFF2-40B4-BE49-F238E27FC236}">
                          <a16:creationId xmlns:a16="http://schemas.microsoft.com/office/drawing/2014/main" id="{F8F0E958-B773-8A4C-9DCD-4E1F4A8908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38" name="Shape">
                      <a:extLst>
                        <a:ext uri="{FF2B5EF4-FFF2-40B4-BE49-F238E27FC236}">
                          <a16:creationId xmlns:a16="http://schemas.microsoft.com/office/drawing/2014/main" id="{E5C26DAC-9C77-FD4A-BBD3-031869C10F42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532" name="Group">
                    <a:extLst>
                      <a:ext uri="{FF2B5EF4-FFF2-40B4-BE49-F238E27FC236}">
                        <a16:creationId xmlns:a16="http://schemas.microsoft.com/office/drawing/2014/main" id="{F07CE3F9-2C4A-7E4B-9573-3C10E3F235AC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33" name="Square">
                      <a:extLst>
                        <a:ext uri="{FF2B5EF4-FFF2-40B4-BE49-F238E27FC236}">
                          <a16:creationId xmlns:a16="http://schemas.microsoft.com/office/drawing/2014/main" id="{6ABB8A9D-3851-C643-8477-C24B43C2E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34" name="Shape">
                      <a:extLst>
                        <a:ext uri="{FF2B5EF4-FFF2-40B4-BE49-F238E27FC236}">
                          <a16:creationId xmlns:a16="http://schemas.microsoft.com/office/drawing/2014/main" id="{FA3A82EB-7D3A-5947-8FD3-05F3176FB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35" name="Shape">
                      <a:extLst>
                        <a:ext uri="{FF2B5EF4-FFF2-40B4-BE49-F238E27FC236}">
                          <a16:creationId xmlns:a16="http://schemas.microsoft.com/office/drawing/2014/main" id="{68045039-1B44-1B40-B78E-1DE245516BC0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</p:grpSp>
            <p:grpSp>
              <p:nvGrpSpPr>
                <p:cNvPr id="387" name="Group">
                  <a:extLst>
                    <a:ext uri="{FF2B5EF4-FFF2-40B4-BE49-F238E27FC236}">
                      <a16:creationId xmlns:a16="http://schemas.microsoft.com/office/drawing/2014/main" id="{9ED8ABB9-5B95-A54C-AAFE-9987CABA716A}"/>
                    </a:ext>
                  </a:extLst>
                </p:cNvPr>
                <p:cNvGrpSpPr/>
                <p:nvPr/>
              </p:nvGrpSpPr>
              <p:grpSpPr>
                <a:xfrm>
                  <a:off x="500593" y="-1"/>
                  <a:ext cx="537912" cy="534118"/>
                  <a:chOff x="0" y="0"/>
                  <a:chExt cx="537911" cy="534116"/>
                </a:xfrm>
              </p:grpSpPr>
              <p:grpSp>
                <p:nvGrpSpPr>
                  <p:cNvPr id="453" name="Group">
                    <a:extLst>
                      <a:ext uri="{FF2B5EF4-FFF2-40B4-BE49-F238E27FC236}">
                        <a16:creationId xmlns:a16="http://schemas.microsoft.com/office/drawing/2014/main" id="{C9C731C3-6502-9840-9D24-1827884AA9A3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14" name="Square">
                      <a:extLst>
                        <a:ext uri="{FF2B5EF4-FFF2-40B4-BE49-F238E27FC236}">
                          <a16:creationId xmlns:a16="http://schemas.microsoft.com/office/drawing/2014/main" id="{375EA1FF-A974-2C41-93BD-9ABD4B687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15" name="Shape">
                      <a:extLst>
                        <a:ext uri="{FF2B5EF4-FFF2-40B4-BE49-F238E27FC236}">
                          <a16:creationId xmlns:a16="http://schemas.microsoft.com/office/drawing/2014/main" id="{96593357-C80B-7641-97E1-1F675C4BA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16" name="Shape">
                      <a:extLst>
                        <a:ext uri="{FF2B5EF4-FFF2-40B4-BE49-F238E27FC236}">
                          <a16:creationId xmlns:a16="http://schemas.microsoft.com/office/drawing/2014/main" id="{92121EC4-0A96-5A48-AB73-CF725785AD9E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54" name="Group">
                    <a:extLst>
                      <a:ext uri="{FF2B5EF4-FFF2-40B4-BE49-F238E27FC236}">
                        <a16:creationId xmlns:a16="http://schemas.microsoft.com/office/drawing/2014/main" id="{167C1A40-D06B-A14B-8829-A4A22FC3B5B7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373575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511" name="Square">
                      <a:extLst>
                        <a:ext uri="{FF2B5EF4-FFF2-40B4-BE49-F238E27FC236}">
                          <a16:creationId xmlns:a16="http://schemas.microsoft.com/office/drawing/2014/main" id="{CCADB891-3779-8140-B0DE-FFCFAFC4B9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12" name="Shape">
                      <a:extLst>
                        <a:ext uri="{FF2B5EF4-FFF2-40B4-BE49-F238E27FC236}">
                          <a16:creationId xmlns:a16="http://schemas.microsoft.com/office/drawing/2014/main" id="{3EB8E60F-6D8D-2B40-8F5B-6FC00D8B4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13" name="Shape">
                      <a:extLst>
                        <a:ext uri="{FF2B5EF4-FFF2-40B4-BE49-F238E27FC236}">
                          <a16:creationId xmlns:a16="http://schemas.microsoft.com/office/drawing/2014/main" id="{5E630587-1F8D-B54B-9301-BD1EDB0A67DE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55" name="Group">
                    <a:extLst>
                      <a:ext uri="{FF2B5EF4-FFF2-40B4-BE49-F238E27FC236}">
                        <a16:creationId xmlns:a16="http://schemas.microsoft.com/office/drawing/2014/main" id="{3A96FA62-9E5C-AB42-8B55-39C43EBD2914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08" name="Square">
                      <a:extLst>
                        <a:ext uri="{FF2B5EF4-FFF2-40B4-BE49-F238E27FC236}">
                          <a16:creationId xmlns:a16="http://schemas.microsoft.com/office/drawing/2014/main" id="{E4025FE7-0619-F844-B129-8C17A6C73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09" name="Shape">
                      <a:extLst>
                        <a:ext uri="{FF2B5EF4-FFF2-40B4-BE49-F238E27FC236}">
                          <a16:creationId xmlns:a16="http://schemas.microsoft.com/office/drawing/2014/main" id="{51E20DFB-E8C3-DD4A-BE6C-7B16C70FD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10" name="Shape">
                      <a:extLst>
                        <a:ext uri="{FF2B5EF4-FFF2-40B4-BE49-F238E27FC236}">
                          <a16:creationId xmlns:a16="http://schemas.microsoft.com/office/drawing/2014/main" id="{5AA71DDB-3824-A643-B200-33ECE69A9BE6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56" name="Group">
                    <a:extLst>
                      <a:ext uri="{FF2B5EF4-FFF2-40B4-BE49-F238E27FC236}">
                        <a16:creationId xmlns:a16="http://schemas.microsoft.com/office/drawing/2014/main" id="{9B0617BC-3B9E-9943-8F20-9C17515511C7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05" name="Square">
                      <a:extLst>
                        <a:ext uri="{FF2B5EF4-FFF2-40B4-BE49-F238E27FC236}">
                          <a16:creationId xmlns:a16="http://schemas.microsoft.com/office/drawing/2014/main" id="{90943836-94D8-AC40-9C15-14022E8EE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06" name="Shape">
                      <a:extLst>
                        <a:ext uri="{FF2B5EF4-FFF2-40B4-BE49-F238E27FC236}">
                          <a16:creationId xmlns:a16="http://schemas.microsoft.com/office/drawing/2014/main" id="{0F22161E-A489-8543-B887-13634A1353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07" name="Shape">
                      <a:extLst>
                        <a:ext uri="{FF2B5EF4-FFF2-40B4-BE49-F238E27FC236}">
                          <a16:creationId xmlns:a16="http://schemas.microsoft.com/office/drawing/2014/main" id="{F93C8EC2-031E-C748-B954-CEC268FA49BA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57" name="Group">
                    <a:extLst>
                      <a:ext uri="{FF2B5EF4-FFF2-40B4-BE49-F238E27FC236}">
                        <a16:creationId xmlns:a16="http://schemas.microsoft.com/office/drawing/2014/main" id="{68822871-7D12-BD42-A03F-CE23AE7D8465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502" name="Square">
                      <a:extLst>
                        <a:ext uri="{FF2B5EF4-FFF2-40B4-BE49-F238E27FC236}">
                          <a16:creationId xmlns:a16="http://schemas.microsoft.com/office/drawing/2014/main" id="{CC746BE9-F042-DB48-BF70-B8968340FC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03" name="Shape">
                      <a:extLst>
                        <a:ext uri="{FF2B5EF4-FFF2-40B4-BE49-F238E27FC236}">
                          <a16:creationId xmlns:a16="http://schemas.microsoft.com/office/drawing/2014/main" id="{E463977C-8D31-124D-9603-20E2B4A921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04" name="Shape">
                      <a:extLst>
                        <a:ext uri="{FF2B5EF4-FFF2-40B4-BE49-F238E27FC236}">
                          <a16:creationId xmlns:a16="http://schemas.microsoft.com/office/drawing/2014/main" id="{A5480E22-F8E8-9643-BE77-AD712BB1FFD8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58" name="Group">
                    <a:extLst>
                      <a:ext uri="{FF2B5EF4-FFF2-40B4-BE49-F238E27FC236}">
                        <a16:creationId xmlns:a16="http://schemas.microsoft.com/office/drawing/2014/main" id="{5BCA304F-F4F9-AB4A-A167-F398F42EFD07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249452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99" name="Square">
                      <a:extLst>
                        <a:ext uri="{FF2B5EF4-FFF2-40B4-BE49-F238E27FC236}">
                          <a16:creationId xmlns:a16="http://schemas.microsoft.com/office/drawing/2014/main" id="{BEF10553-F2AD-FA43-8F72-987A15B6AC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00" name="Shape">
                      <a:extLst>
                        <a:ext uri="{FF2B5EF4-FFF2-40B4-BE49-F238E27FC236}">
                          <a16:creationId xmlns:a16="http://schemas.microsoft.com/office/drawing/2014/main" id="{8030DAD5-8921-774F-91EB-013EF3F29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501" name="Shape">
                      <a:extLst>
                        <a:ext uri="{FF2B5EF4-FFF2-40B4-BE49-F238E27FC236}">
                          <a16:creationId xmlns:a16="http://schemas.microsoft.com/office/drawing/2014/main" id="{5970292D-8DB1-CC4E-B62D-2908169E696F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59" name="Group">
                    <a:extLst>
                      <a:ext uri="{FF2B5EF4-FFF2-40B4-BE49-F238E27FC236}">
                        <a16:creationId xmlns:a16="http://schemas.microsoft.com/office/drawing/2014/main" id="{1E2B910C-85F8-7A4C-8E3D-F86B6983C984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96" name="Square">
                      <a:extLst>
                        <a:ext uri="{FF2B5EF4-FFF2-40B4-BE49-F238E27FC236}">
                          <a16:creationId xmlns:a16="http://schemas.microsoft.com/office/drawing/2014/main" id="{77664880-EA2C-F241-A0D5-2010D6899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97" name="Shape">
                      <a:extLst>
                        <a:ext uri="{FF2B5EF4-FFF2-40B4-BE49-F238E27FC236}">
                          <a16:creationId xmlns:a16="http://schemas.microsoft.com/office/drawing/2014/main" id="{8F0C4EB4-8A09-DE4F-AA68-D23258599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98" name="Shape">
                      <a:extLst>
                        <a:ext uri="{FF2B5EF4-FFF2-40B4-BE49-F238E27FC236}">
                          <a16:creationId xmlns:a16="http://schemas.microsoft.com/office/drawing/2014/main" id="{0D83FA44-1D1F-CB46-A8EA-DE972B17F32F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60" name="Group">
                    <a:extLst>
                      <a:ext uri="{FF2B5EF4-FFF2-40B4-BE49-F238E27FC236}">
                        <a16:creationId xmlns:a16="http://schemas.microsoft.com/office/drawing/2014/main" id="{5223832B-91A4-D24C-B264-18F3530F8126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93" name="Square">
                      <a:extLst>
                        <a:ext uri="{FF2B5EF4-FFF2-40B4-BE49-F238E27FC236}">
                          <a16:creationId xmlns:a16="http://schemas.microsoft.com/office/drawing/2014/main" id="{D4380C91-2CA2-DF4E-B3F1-BD07150A8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94" name="Shape">
                      <a:extLst>
                        <a:ext uri="{FF2B5EF4-FFF2-40B4-BE49-F238E27FC236}">
                          <a16:creationId xmlns:a16="http://schemas.microsoft.com/office/drawing/2014/main" id="{616A26F7-B536-D146-91F8-CBE693A75B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95" name="Shape">
                      <a:extLst>
                        <a:ext uri="{FF2B5EF4-FFF2-40B4-BE49-F238E27FC236}">
                          <a16:creationId xmlns:a16="http://schemas.microsoft.com/office/drawing/2014/main" id="{011B068C-1ED3-1B4D-8BAC-7F37557F578E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61" name="Group">
                    <a:extLst>
                      <a:ext uri="{FF2B5EF4-FFF2-40B4-BE49-F238E27FC236}">
                        <a16:creationId xmlns:a16="http://schemas.microsoft.com/office/drawing/2014/main" id="{56561AF3-EBDC-C749-9791-0731848B6499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90" name="Square">
                      <a:extLst>
                        <a:ext uri="{FF2B5EF4-FFF2-40B4-BE49-F238E27FC236}">
                          <a16:creationId xmlns:a16="http://schemas.microsoft.com/office/drawing/2014/main" id="{697971A3-7A0E-404C-B884-2B5978966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91" name="Shape">
                      <a:extLst>
                        <a:ext uri="{FF2B5EF4-FFF2-40B4-BE49-F238E27FC236}">
                          <a16:creationId xmlns:a16="http://schemas.microsoft.com/office/drawing/2014/main" id="{D8719FD3-D3D4-CA43-9D76-587BF00C8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92" name="Shape">
                      <a:extLst>
                        <a:ext uri="{FF2B5EF4-FFF2-40B4-BE49-F238E27FC236}">
                          <a16:creationId xmlns:a16="http://schemas.microsoft.com/office/drawing/2014/main" id="{9E2637AB-6743-A041-8E72-72FEE05C59F7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62" name="Group">
                    <a:extLst>
                      <a:ext uri="{FF2B5EF4-FFF2-40B4-BE49-F238E27FC236}">
                        <a16:creationId xmlns:a16="http://schemas.microsoft.com/office/drawing/2014/main" id="{033E4036-F99F-D242-AD41-D2D42A5460FF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124123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87" name="Square">
                      <a:extLst>
                        <a:ext uri="{FF2B5EF4-FFF2-40B4-BE49-F238E27FC236}">
                          <a16:creationId xmlns:a16="http://schemas.microsoft.com/office/drawing/2014/main" id="{DFAB6E2C-C19A-6446-961F-913045A04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88" name="Shape">
                      <a:extLst>
                        <a:ext uri="{FF2B5EF4-FFF2-40B4-BE49-F238E27FC236}">
                          <a16:creationId xmlns:a16="http://schemas.microsoft.com/office/drawing/2014/main" id="{C4045F2E-3A24-014E-B744-C6400CC0C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89" name="Shape">
                      <a:extLst>
                        <a:ext uri="{FF2B5EF4-FFF2-40B4-BE49-F238E27FC236}">
                          <a16:creationId xmlns:a16="http://schemas.microsoft.com/office/drawing/2014/main" id="{9553D626-C317-5144-84B6-939C646BB8D1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63" name="Group">
                    <a:extLst>
                      <a:ext uri="{FF2B5EF4-FFF2-40B4-BE49-F238E27FC236}">
                        <a16:creationId xmlns:a16="http://schemas.microsoft.com/office/drawing/2014/main" id="{70AAA808-9CAA-CC42-A02B-42B7F841DC39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84" name="Square">
                      <a:extLst>
                        <a:ext uri="{FF2B5EF4-FFF2-40B4-BE49-F238E27FC236}">
                          <a16:creationId xmlns:a16="http://schemas.microsoft.com/office/drawing/2014/main" id="{E66072C1-0C64-4647-B7D6-EE267B656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85" name="Shape">
                      <a:extLst>
                        <a:ext uri="{FF2B5EF4-FFF2-40B4-BE49-F238E27FC236}">
                          <a16:creationId xmlns:a16="http://schemas.microsoft.com/office/drawing/2014/main" id="{3779B851-FB6E-CA4D-A3BB-C1B0C5448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86" name="Shape">
                      <a:extLst>
                        <a:ext uri="{FF2B5EF4-FFF2-40B4-BE49-F238E27FC236}">
                          <a16:creationId xmlns:a16="http://schemas.microsoft.com/office/drawing/2014/main" id="{BB1EB9D0-C90F-BA48-9BBA-F8C8696CDD30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64" name="Group">
                    <a:extLst>
                      <a:ext uri="{FF2B5EF4-FFF2-40B4-BE49-F238E27FC236}">
                        <a16:creationId xmlns:a16="http://schemas.microsoft.com/office/drawing/2014/main" id="{57150148-61E4-6C47-ABE2-CA52C2FD2F89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81" name="Square">
                      <a:extLst>
                        <a:ext uri="{FF2B5EF4-FFF2-40B4-BE49-F238E27FC236}">
                          <a16:creationId xmlns:a16="http://schemas.microsoft.com/office/drawing/2014/main" id="{3901E2EA-EFFB-4446-A1B1-EB9080F046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82" name="Shape">
                      <a:extLst>
                        <a:ext uri="{FF2B5EF4-FFF2-40B4-BE49-F238E27FC236}">
                          <a16:creationId xmlns:a16="http://schemas.microsoft.com/office/drawing/2014/main" id="{80367033-A9C4-9B42-914B-5EAB4234E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83" name="Shape">
                      <a:extLst>
                        <a:ext uri="{FF2B5EF4-FFF2-40B4-BE49-F238E27FC236}">
                          <a16:creationId xmlns:a16="http://schemas.microsoft.com/office/drawing/2014/main" id="{0BBDCF43-B924-5C42-BF61-0CB64CF39ABE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65" name="Group">
                    <a:extLst>
                      <a:ext uri="{FF2B5EF4-FFF2-40B4-BE49-F238E27FC236}">
                        <a16:creationId xmlns:a16="http://schemas.microsoft.com/office/drawing/2014/main" id="{4232B98B-18D1-C648-807D-AB639E52650E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78" name="Square">
                      <a:extLst>
                        <a:ext uri="{FF2B5EF4-FFF2-40B4-BE49-F238E27FC236}">
                          <a16:creationId xmlns:a16="http://schemas.microsoft.com/office/drawing/2014/main" id="{DDBACE84-2686-4E41-A8DB-975C0E961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79" name="Shape">
                      <a:extLst>
                        <a:ext uri="{FF2B5EF4-FFF2-40B4-BE49-F238E27FC236}">
                          <a16:creationId xmlns:a16="http://schemas.microsoft.com/office/drawing/2014/main" id="{CA686577-A49B-6A49-BEA7-B165C4CC95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80" name="Shape">
                      <a:extLst>
                        <a:ext uri="{FF2B5EF4-FFF2-40B4-BE49-F238E27FC236}">
                          <a16:creationId xmlns:a16="http://schemas.microsoft.com/office/drawing/2014/main" id="{4C806FE4-AA9F-A547-A00A-226E57277EA1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66" name="Group">
                    <a:extLst>
                      <a:ext uri="{FF2B5EF4-FFF2-40B4-BE49-F238E27FC236}">
                        <a16:creationId xmlns:a16="http://schemas.microsoft.com/office/drawing/2014/main" id="{823F7459-627B-8242-8D7E-CD3E8F6DBC10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-1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75" name="Square">
                      <a:extLst>
                        <a:ext uri="{FF2B5EF4-FFF2-40B4-BE49-F238E27FC236}">
                          <a16:creationId xmlns:a16="http://schemas.microsoft.com/office/drawing/2014/main" id="{E98D2712-CF0D-2A4D-BE29-1A916C175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76" name="Shape">
                      <a:extLst>
                        <a:ext uri="{FF2B5EF4-FFF2-40B4-BE49-F238E27FC236}">
                          <a16:creationId xmlns:a16="http://schemas.microsoft.com/office/drawing/2014/main" id="{F928B0D5-2AB0-E341-AE3E-D72ECF9E0E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77" name="Shape">
                      <a:extLst>
                        <a:ext uri="{FF2B5EF4-FFF2-40B4-BE49-F238E27FC236}">
                          <a16:creationId xmlns:a16="http://schemas.microsoft.com/office/drawing/2014/main" id="{6904C305-1819-4C45-8C9A-6355988220F0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67" name="Group">
                    <a:extLst>
                      <a:ext uri="{FF2B5EF4-FFF2-40B4-BE49-F238E27FC236}">
                        <a16:creationId xmlns:a16="http://schemas.microsoft.com/office/drawing/2014/main" id="{7BBD7B63-5DAC-7043-918D-31BA36CB525E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72" name="Square">
                      <a:extLst>
                        <a:ext uri="{FF2B5EF4-FFF2-40B4-BE49-F238E27FC236}">
                          <a16:creationId xmlns:a16="http://schemas.microsoft.com/office/drawing/2014/main" id="{0AE25673-479B-7141-8D9C-FA0F1B124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73" name="Shape">
                      <a:extLst>
                        <a:ext uri="{FF2B5EF4-FFF2-40B4-BE49-F238E27FC236}">
                          <a16:creationId xmlns:a16="http://schemas.microsoft.com/office/drawing/2014/main" id="{9BCCF1D0-486E-6A4F-BA0C-3501B4DCC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74" name="Shape">
                      <a:extLst>
                        <a:ext uri="{FF2B5EF4-FFF2-40B4-BE49-F238E27FC236}">
                          <a16:creationId xmlns:a16="http://schemas.microsoft.com/office/drawing/2014/main" id="{6BD3212C-E254-354B-8E0B-3E8FD45DC2C4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68" name="Group">
                    <a:extLst>
                      <a:ext uri="{FF2B5EF4-FFF2-40B4-BE49-F238E27FC236}">
                        <a16:creationId xmlns:a16="http://schemas.microsoft.com/office/drawing/2014/main" id="{4BD39F18-F90A-DF48-B650-551B36657768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69" name="Square">
                      <a:extLst>
                        <a:ext uri="{FF2B5EF4-FFF2-40B4-BE49-F238E27FC236}">
                          <a16:creationId xmlns:a16="http://schemas.microsoft.com/office/drawing/2014/main" id="{7C39D80E-A351-454F-8934-AD43C98C7E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70" name="Shape">
                      <a:extLst>
                        <a:ext uri="{FF2B5EF4-FFF2-40B4-BE49-F238E27FC236}">
                          <a16:creationId xmlns:a16="http://schemas.microsoft.com/office/drawing/2014/main" id="{1AD3D936-D32E-3E44-86CF-61A87DBF0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71" name="Shape">
                      <a:extLst>
                        <a:ext uri="{FF2B5EF4-FFF2-40B4-BE49-F238E27FC236}">
                          <a16:creationId xmlns:a16="http://schemas.microsoft.com/office/drawing/2014/main" id="{F04E621B-F876-FC45-B725-DAF77B25029B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</p:grpSp>
            <p:grpSp>
              <p:nvGrpSpPr>
                <p:cNvPr id="388" name="Group">
                  <a:extLst>
                    <a:ext uri="{FF2B5EF4-FFF2-40B4-BE49-F238E27FC236}">
                      <a16:creationId xmlns:a16="http://schemas.microsoft.com/office/drawing/2014/main" id="{7D2942AA-2CF6-E24B-AD99-C4EDF67F4D1D}"/>
                    </a:ext>
                  </a:extLst>
                </p:cNvPr>
                <p:cNvGrpSpPr/>
                <p:nvPr/>
              </p:nvGrpSpPr>
              <p:grpSpPr>
                <a:xfrm>
                  <a:off x="0" y="-1"/>
                  <a:ext cx="537912" cy="534118"/>
                  <a:chOff x="0" y="0"/>
                  <a:chExt cx="537911" cy="534116"/>
                </a:xfrm>
              </p:grpSpPr>
              <p:grpSp>
                <p:nvGrpSpPr>
                  <p:cNvPr id="389" name="Group">
                    <a:extLst>
                      <a:ext uri="{FF2B5EF4-FFF2-40B4-BE49-F238E27FC236}">
                        <a16:creationId xmlns:a16="http://schemas.microsoft.com/office/drawing/2014/main" id="{21C2CD97-EFFB-5B43-B18C-89077972CAA0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50" name="Square">
                      <a:extLst>
                        <a:ext uri="{FF2B5EF4-FFF2-40B4-BE49-F238E27FC236}">
                          <a16:creationId xmlns:a16="http://schemas.microsoft.com/office/drawing/2014/main" id="{9910452E-CC77-E549-8B52-15F0EAC62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51" name="Shape">
                      <a:extLst>
                        <a:ext uri="{FF2B5EF4-FFF2-40B4-BE49-F238E27FC236}">
                          <a16:creationId xmlns:a16="http://schemas.microsoft.com/office/drawing/2014/main" id="{0E619CA6-6C22-864A-8462-1E5EB6B400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52" name="Shape">
                      <a:extLst>
                        <a:ext uri="{FF2B5EF4-FFF2-40B4-BE49-F238E27FC236}">
                          <a16:creationId xmlns:a16="http://schemas.microsoft.com/office/drawing/2014/main" id="{A2D69F13-70FD-4543-8133-AB43FA23BA40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0" name="Group">
                    <a:extLst>
                      <a:ext uri="{FF2B5EF4-FFF2-40B4-BE49-F238E27FC236}">
                        <a16:creationId xmlns:a16="http://schemas.microsoft.com/office/drawing/2014/main" id="{80713BC0-6AE0-4F4C-A8A2-1551282ADB69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373575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47" name="Square">
                      <a:extLst>
                        <a:ext uri="{FF2B5EF4-FFF2-40B4-BE49-F238E27FC236}">
                          <a16:creationId xmlns:a16="http://schemas.microsoft.com/office/drawing/2014/main" id="{57CE8A7C-ABF9-B545-B4C8-5E9049C48E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48" name="Shape">
                      <a:extLst>
                        <a:ext uri="{FF2B5EF4-FFF2-40B4-BE49-F238E27FC236}">
                          <a16:creationId xmlns:a16="http://schemas.microsoft.com/office/drawing/2014/main" id="{FD4CAB2C-26A0-E44B-969D-83BB8133F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49" name="Shape">
                      <a:extLst>
                        <a:ext uri="{FF2B5EF4-FFF2-40B4-BE49-F238E27FC236}">
                          <a16:creationId xmlns:a16="http://schemas.microsoft.com/office/drawing/2014/main" id="{2F40B876-30C3-1140-9CC4-10D003D56E9A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1" name="Group">
                    <a:extLst>
                      <a:ext uri="{FF2B5EF4-FFF2-40B4-BE49-F238E27FC236}">
                        <a16:creationId xmlns:a16="http://schemas.microsoft.com/office/drawing/2014/main" id="{A77A7C56-524E-C24D-80B9-C84509B166C3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373575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44" name="Square">
                      <a:extLst>
                        <a:ext uri="{FF2B5EF4-FFF2-40B4-BE49-F238E27FC236}">
                          <a16:creationId xmlns:a16="http://schemas.microsoft.com/office/drawing/2014/main" id="{A230A34D-09B2-3D4D-BD72-BCF9850E6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45" name="Shape">
                      <a:extLst>
                        <a:ext uri="{FF2B5EF4-FFF2-40B4-BE49-F238E27FC236}">
                          <a16:creationId xmlns:a16="http://schemas.microsoft.com/office/drawing/2014/main" id="{0C804FC4-D1F8-BD40-8AD8-E5D015B7D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46" name="Shape">
                      <a:extLst>
                        <a:ext uri="{FF2B5EF4-FFF2-40B4-BE49-F238E27FC236}">
                          <a16:creationId xmlns:a16="http://schemas.microsoft.com/office/drawing/2014/main" id="{97C76823-A512-624B-AD41-FF4534FD1D25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2" name="Group">
                    <a:extLst>
                      <a:ext uri="{FF2B5EF4-FFF2-40B4-BE49-F238E27FC236}">
                        <a16:creationId xmlns:a16="http://schemas.microsoft.com/office/drawing/2014/main" id="{D9E771D3-0BE7-BD46-BAE5-1E6F0393244C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373575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41" name="Square">
                      <a:extLst>
                        <a:ext uri="{FF2B5EF4-FFF2-40B4-BE49-F238E27FC236}">
                          <a16:creationId xmlns:a16="http://schemas.microsoft.com/office/drawing/2014/main" id="{960CB756-CF5B-2B44-8451-3E3D4FEF4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42" name="Shape">
                      <a:extLst>
                        <a:ext uri="{FF2B5EF4-FFF2-40B4-BE49-F238E27FC236}">
                          <a16:creationId xmlns:a16="http://schemas.microsoft.com/office/drawing/2014/main" id="{42E442E8-8AD9-2D40-9275-1AEF761BC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43" name="Shape">
                      <a:extLst>
                        <a:ext uri="{FF2B5EF4-FFF2-40B4-BE49-F238E27FC236}">
                          <a16:creationId xmlns:a16="http://schemas.microsoft.com/office/drawing/2014/main" id="{2C00F519-576E-504A-8E5E-2D5AAD528525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3" name="Group">
                    <a:extLst>
                      <a:ext uri="{FF2B5EF4-FFF2-40B4-BE49-F238E27FC236}">
                        <a16:creationId xmlns:a16="http://schemas.microsoft.com/office/drawing/2014/main" id="{F283BCA4-8CB1-EA47-AE5E-D2B0C3D52B21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38" name="Square">
                      <a:extLst>
                        <a:ext uri="{FF2B5EF4-FFF2-40B4-BE49-F238E27FC236}">
                          <a16:creationId xmlns:a16="http://schemas.microsoft.com/office/drawing/2014/main" id="{DC03807F-FD3E-294D-8557-CF0D1BB35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39" name="Shape">
                      <a:extLst>
                        <a:ext uri="{FF2B5EF4-FFF2-40B4-BE49-F238E27FC236}">
                          <a16:creationId xmlns:a16="http://schemas.microsoft.com/office/drawing/2014/main" id="{64D5D6DD-3B94-0647-AEEC-00DE69A18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40" name="Shape">
                      <a:extLst>
                        <a:ext uri="{FF2B5EF4-FFF2-40B4-BE49-F238E27FC236}">
                          <a16:creationId xmlns:a16="http://schemas.microsoft.com/office/drawing/2014/main" id="{9DE0F2C3-BCF0-5C48-A713-92657405D3E5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4" name="Group">
                    <a:extLst>
                      <a:ext uri="{FF2B5EF4-FFF2-40B4-BE49-F238E27FC236}">
                        <a16:creationId xmlns:a16="http://schemas.microsoft.com/office/drawing/2014/main" id="{F6A659D6-121E-6E44-B594-5483D773195B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249452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35" name="Square">
                      <a:extLst>
                        <a:ext uri="{FF2B5EF4-FFF2-40B4-BE49-F238E27FC236}">
                          <a16:creationId xmlns:a16="http://schemas.microsoft.com/office/drawing/2014/main" id="{A8E358D5-8444-0842-817C-C6F9EFE756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36" name="Shape">
                      <a:extLst>
                        <a:ext uri="{FF2B5EF4-FFF2-40B4-BE49-F238E27FC236}">
                          <a16:creationId xmlns:a16="http://schemas.microsoft.com/office/drawing/2014/main" id="{8B85CDF0-8200-CA4B-A7BA-6CF02F773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37" name="Shape">
                      <a:extLst>
                        <a:ext uri="{FF2B5EF4-FFF2-40B4-BE49-F238E27FC236}">
                          <a16:creationId xmlns:a16="http://schemas.microsoft.com/office/drawing/2014/main" id="{7BE08A65-628D-7848-B62E-0C3E0629A3B3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5" name="Group">
                    <a:extLst>
                      <a:ext uri="{FF2B5EF4-FFF2-40B4-BE49-F238E27FC236}">
                        <a16:creationId xmlns:a16="http://schemas.microsoft.com/office/drawing/2014/main" id="{711AE16C-2014-C242-976F-1085EECD93A7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249452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32" name="Square">
                      <a:extLst>
                        <a:ext uri="{FF2B5EF4-FFF2-40B4-BE49-F238E27FC236}">
                          <a16:creationId xmlns:a16="http://schemas.microsoft.com/office/drawing/2014/main" id="{170BCCD7-2318-D74F-8C5E-19FAD2BC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33" name="Shape">
                      <a:extLst>
                        <a:ext uri="{FF2B5EF4-FFF2-40B4-BE49-F238E27FC236}">
                          <a16:creationId xmlns:a16="http://schemas.microsoft.com/office/drawing/2014/main" id="{E77545AB-A363-5549-BC66-362F3A7235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34" name="Shape">
                      <a:extLst>
                        <a:ext uri="{FF2B5EF4-FFF2-40B4-BE49-F238E27FC236}">
                          <a16:creationId xmlns:a16="http://schemas.microsoft.com/office/drawing/2014/main" id="{D36F205A-FAC2-5C4F-9144-F244FBAEEA0C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6" name="Group">
                    <a:extLst>
                      <a:ext uri="{FF2B5EF4-FFF2-40B4-BE49-F238E27FC236}">
                        <a16:creationId xmlns:a16="http://schemas.microsoft.com/office/drawing/2014/main" id="{BBDB2CF3-B92C-A84F-9C47-AA00D1858F2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49452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29" name="Square">
                      <a:extLst>
                        <a:ext uri="{FF2B5EF4-FFF2-40B4-BE49-F238E27FC236}">
                          <a16:creationId xmlns:a16="http://schemas.microsoft.com/office/drawing/2014/main" id="{8C0B5584-B7AE-FE40-B519-634C32199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30" name="Shape">
                      <a:extLst>
                        <a:ext uri="{FF2B5EF4-FFF2-40B4-BE49-F238E27FC236}">
                          <a16:creationId xmlns:a16="http://schemas.microsoft.com/office/drawing/2014/main" id="{8594CC2C-7311-CE4C-9CEF-E461DBE92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31" name="Shape">
                      <a:extLst>
                        <a:ext uri="{FF2B5EF4-FFF2-40B4-BE49-F238E27FC236}">
                          <a16:creationId xmlns:a16="http://schemas.microsoft.com/office/drawing/2014/main" id="{3528B4D7-C8FF-304F-B261-5B9442691FDD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7" name="Group">
                    <a:extLst>
                      <a:ext uri="{FF2B5EF4-FFF2-40B4-BE49-F238E27FC236}">
                        <a16:creationId xmlns:a16="http://schemas.microsoft.com/office/drawing/2014/main" id="{E6AA72D0-E03F-7049-B6DA-FC089F2F08CA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26" name="Square">
                      <a:extLst>
                        <a:ext uri="{FF2B5EF4-FFF2-40B4-BE49-F238E27FC236}">
                          <a16:creationId xmlns:a16="http://schemas.microsoft.com/office/drawing/2014/main" id="{361D0A50-4B9D-004E-9464-A5CDE1CFC0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27" name="Shape">
                      <a:extLst>
                        <a:ext uri="{FF2B5EF4-FFF2-40B4-BE49-F238E27FC236}">
                          <a16:creationId xmlns:a16="http://schemas.microsoft.com/office/drawing/2014/main" id="{09A90063-255A-FD4C-A9A0-42AE9891A3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28" name="Shape">
                      <a:extLst>
                        <a:ext uri="{FF2B5EF4-FFF2-40B4-BE49-F238E27FC236}">
                          <a16:creationId xmlns:a16="http://schemas.microsoft.com/office/drawing/2014/main" id="{403F4A0E-556F-E44D-98D2-9788C2014736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8" name="Group">
                    <a:extLst>
                      <a:ext uri="{FF2B5EF4-FFF2-40B4-BE49-F238E27FC236}">
                        <a16:creationId xmlns:a16="http://schemas.microsoft.com/office/drawing/2014/main" id="{3320FB04-0687-4A49-BA7A-8E37540D2427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124123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23" name="Square">
                      <a:extLst>
                        <a:ext uri="{FF2B5EF4-FFF2-40B4-BE49-F238E27FC236}">
                          <a16:creationId xmlns:a16="http://schemas.microsoft.com/office/drawing/2014/main" id="{AF57F265-B7EB-3E47-88AF-9D5F09854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24" name="Shape">
                      <a:extLst>
                        <a:ext uri="{FF2B5EF4-FFF2-40B4-BE49-F238E27FC236}">
                          <a16:creationId xmlns:a16="http://schemas.microsoft.com/office/drawing/2014/main" id="{6B1E7D54-1FAA-2E43-B56B-6032E4AF8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25" name="Shape">
                      <a:extLst>
                        <a:ext uri="{FF2B5EF4-FFF2-40B4-BE49-F238E27FC236}">
                          <a16:creationId xmlns:a16="http://schemas.microsoft.com/office/drawing/2014/main" id="{95993FFA-7233-634A-A9D4-32B59E0E7CC9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399" name="Group">
                    <a:extLst>
                      <a:ext uri="{FF2B5EF4-FFF2-40B4-BE49-F238E27FC236}">
                        <a16:creationId xmlns:a16="http://schemas.microsoft.com/office/drawing/2014/main" id="{DBEC486F-28BE-724E-BE41-B240405DC7F4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124123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20" name="Square">
                      <a:extLst>
                        <a:ext uri="{FF2B5EF4-FFF2-40B4-BE49-F238E27FC236}">
                          <a16:creationId xmlns:a16="http://schemas.microsoft.com/office/drawing/2014/main" id="{49E19782-C591-4843-8F27-D24058D46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21" name="Shape">
                      <a:extLst>
                        <a:ext uri="{FF2B5EF4-FFF2-40B4-BE49-F238E27FC236}">
                          <a16:creationId xmlns:a16="http://schemas.microsoft.com/office/drawing/2014/main" id="{82C50F1E-8DEF-F742-B7E8-3F47E2F0E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22" name="Shape">
                      <a:extLst>
                        <a:ext uri="{FF2B5EF4-FFF2-40B4-BE49-F238E27FC236}">
                          <a16:creationId xmlns:a16="http://schemas.microsoft.com/office/drawing/2014/main" id="{84A5D425-D6DC-4C44-9F06-602076548655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17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00" name="Group">
                    <a:extLst>
                      <a:ext uri="{FF2B5EF4-FFF2-40B4-BE49-F238E27FC236}">
                        <a16:creationId xmlns:a16="http://schemas.microsoft.com/office/drawing/2014/main" id="{0354A6A9-0ACE-4C45-8A89-D8491284972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24123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17" name="Square">
                      <a:extLst>
                        <a:ext uri="{FF2B5EF4-FFF2-40B4-BE49-F238E27FC236}">
                          <a16:creationId xmlns:a16="http://schemas.microsoft.com/office/drawing/2014/main" id="{1EF051BC-F5D0-2744-B0DA-3D257A2E4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18" name="Shape">
                      <a:extLst>
                        <a:ext uri="{FF2B5EF4-FFF2-40B4-BE49-F238E27FC236}">
                          <a16:creationId xmlns:a16="http://schemas.microsoft.com/office/drawing/2014/main" id="{C47EA649-83E3-4F46-9500-0FD267A96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19" name="Shape">
                      <a:extLst>
                        <a:ext uri="{FF2B5EF4-FFF2-40B4-BE49-F238E27FC236}">
                          <a16:creationId xmlns:a16="http://schemas.microsoft.com/office/drawing/2014/main" id="{693DC2F9-F873-D04A-9B92-B2ABA5EBE0D3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01" name="Group">
                    <a:extLst>
                      <a:ext uri="{FF2B5EF4-FFF2-40B4-BE49-F238E27FC236}">
                        <a16:creationId xmlns:a16="http://schemas.microsoft.com/office/drawing/2014/main" id="{7F03CFE5-CD75-7E44-93DB-41C6AC673DF8}"/>
                      </a:ext>
                    </a:extLst>
                  </p:cNvPr>
                  <p:cNvGrpSpPr/>
                  <p:nvPr/>
                </p:nvGrpSpPr>
                <p:grpSpPr>
                  <a:xfrm>
                    <a:off x="377190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14" name="Square">
                      <a:extLst>
                        <a:ext uri="{FF2B5EF4-FFF2-40B4-BE49-F238E27FC236}">
                          <a16:creationId xmlns:a16="http://schemas.microsoft.com/office/drawing/2014/main" id="{896BEAB9-1744-0A49-B3C3-A9EC13AC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15" name="Shape">
                      <a:extLst>
                        <a:ext uri="{FF2B5EF4-FFF2-40B4-BE49-F238E27FC236}">
                          <a16:creationId xmlns:a16="http://schemas.microsoft.com/office/drawing/2014/main" id="{A31A2CDB-B83E-0847-90BB-7989ECBC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16" name="Shape">
                      <a:extLst>
                        <a:ext uri="{FF2B5EF4-FFF2-40B4-BE49-F238E27FC236}">
                          <a16:creationId xmlns:a16="http://schemas.microsoft.com/office/drawing/2014/main" id="{6799BDF9-CEB9-CD49-93E4-BBD469DB1ABB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8FA4E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02" name="Group">
                    <a:extLst>
                      <a:ext uri="{FF2B5EF4-FFF2-40B4-BE49-F238E27FC236}">
                        <a16:creationId xmlns:a16="http://schemas.microsoft.com/office/drawing/2014/main" id="{298D975F-5709-7149-BA1A-5C185F3ADB1F}"/>
                      </a:ext>
                    </a:extLst>
                  </p:cNvPr>
                  <p:cNvGrpSpPr/>
                  <p:nvPr/>
                </p:nvGrpSpPr>
                <p:grpSpPr>
                  <a:xfrm>
                    <a:off x="251862" y="-1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11" name="Square">
                      <a:extLst>
                        <a:ext uri="{FF2B5EF4-FFF2-40B4-BE49-F238E27FC236}">
                          <a16:creationId xmlns:a16="http://schemas.microsoft.com/office/drawing/2014/main" id="{01427DD7-6E50-CA42-B122-577525F63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12" name="Shape">
                      <a:extLst>
                        <a:ext uri="{FF2B5EF4-FFF2-40B4-BE49-F238E27FC236}">
                          <a16:creationId xmlns:a16="http://schemas.microsoft.com/office/drawing/2014/main" id="{02C91181-D5B1-9840-A560-51D38E750A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13" name="Shape">
                      <a:extLst>
                        <a:ext uri="{FF2B5EF4-FFF2-40B4-BE49-F238E27FC236}">
                          <a16:creationId xmlns:a16="http://schemas.microsoft.com/office/drawing/2014/main" id="{BDACD155-3314-0F40-A995-91E1012DC0C5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03" name="Group">
                    <a:extLst>
                      <a:ext uri="{FF2B5EF4-FFF2-40B4-BE49-F238E27FC236}">
                        <a16:creationId xmlns:a16="http://schemas.microsoft.com/office/drawing/2014/main" id="{CEF4F8E0-779C-B84E-A17E-6F3771987A54}"/>
                      </a:ext>
                    </a:extLst>
                  </p:cNvPr>
                  <p:cNvGrpSpPr/>
                  <p:nvPr/>
                </p:nvGrpSpPr>
                <p:grpSpPr>
                  <a:xfrm>
                    <a:off x="126533" y="-1"/>
                    <a:ext cx="160722" cy="160542"/>
                    <a:chOff x="0" y="0"/>
                    <a:chExt cx="160720" cy="160540"/>
                  </a:xfrm>
                </p:grpSpPr>
                <p:sp>
                  <p:nvSpPr>
                    <p:cNvPr id="408" name="Square">
                      <a:extLst>
                        <a:ext uri="{FF2B5EF4-FFF2-40B4-BE49-F238E27FC236}">
                          <a16:creationId xmlns:a16="http://schemas.microsoft.com/office/drawing/2014/main" id="{56212BE3-B153-DC46-BCC5-BD5593D6D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09" name="Shape">
                      <a:extLst>
                        <a:ext uri="{FF2B5EF4-FFF2-40B4-BE49-F238E27FC236}">
                          <a16:creationId xmlns:a16="http://schemas.microsoft.com/office/drawing/2014/main" id="{24F50232-534E-A349-ACF9-E1AC97288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10" name="Shape">
                      <a:extLst>
                        <a:ext uri="{FF2B5EF4-FFF2-40B4-BE49-F238E27FC236}">
                          <a16:creationId xmlns:a16="http://schemas.microsoft.com/office/drawing/2014/main" id="{059FEB18-A6A4-274B-9956-EAE8E9EAC8D7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DB100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  <p:grpSp>
                <p:nvGrpSpPr>
                  <p:cNvPr id="404" name="Group">
                    <a:extLst>
                      <a:ext uri="{FF2B5EF4-FFF2-40B4-BE49-F238E27FC236}">
                        <a16:creationId xmlns:a16="http://schemas.microsoft.com/office/drawing/2014/main" id="{D95713FF-E6B8-3942-9A3F-2FAF223D928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1"/>
                    <a:ext cx="160721" cy="160542"/>
                    <a:chOff x="0" y="0"/>
                    <a:chExt cx="160720" cy="160540"/>
                  </a:xfrm>
                </p:grpSpPr>
                <p:sp>
                  <p:nvSpPr>
                    <p:cNvPr id="405" name="Square">
                      <a:extLst>
                        <a:ext uri="{FF2B5EF4-FFF2-40B4-BE49-F238E27FC236}">
                          <a16:creationId xmlns:a16="http://schemas.microsoft.com/office/drawing/2014/main" id="{F0BD596C-DA11-364E-B45E-C6E3248FA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8" y="33667"/>
                      <a:ext cx="126403" cy="126403"/>
                    </a:xfrm>
                    <a:prstGeom prst="rect">
                      <a:avLst/>
                    </a:pr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06" name="Shape">
                      <a:extLst>
                        <a:ext uri="{FF2B5EF4-FFF2-40B4-BE49-F238E27FC236}">
                          <a16:creationId xmlns:a16="http://schemas.microsoft.com/office/drawing/2014/main" id="{B72EBFD8-77C9-EC4C-A227-2A07A7EA9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  <p:sp>
                  <p:nvSpPr>
                    <p:cNvPr id="407" name="Shape">
                      <a:extLst>
                        <a:ext uri="{FF2B5EF4-FFF2-40B4-BE49-F238E27FC236}">
                          <a16:creationId xmlns:a16="http://schemas.microsoft.com/office/drawing/2014/main" id="{891EF653-BEDD-444A-8441-6412801FEC54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-62823" y="63191"/>
                      <a:ext cx="160294" cy="344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4636" y="21600"/>
                          </a:lnTo>
                          <a:lnTo>
                            <a:pt x="21600" y="21600"/>
                          </a:lnTo>
                          <a:lnTo>
                            <a:pt x="21600" y="21377"/>
                          </a:lnTo>
                          <a:lnTo>
                            <a:pt x="170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1D836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marL="0" marR="0" lvl="0" indent="0" algn="ctr" defTabSz="82550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>
                          <a:solidFill>
                            <a:srgbClr val="EBEBEB">
                              <a:lumOff val="7843"/>
                            </a:srgbClr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kumimoji="0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EBEBEB">
                            <a:lumOff val="7843"/>
                          </a:srgbClr>
                        </a:solidFill>
                        <a:effectLst/>
                        <a:uLnTx/>
                        <a:uFillTx/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p:txBody>
                </p:sp>
              </p:grpSp>
            </p:grpSp>
          </p:grpSp>
          <p:sp>
            <p:nvSpPr>
              <p:cNvPr id="373" name="Line">
                <a:extLst>
                  <a:ext uri="{FF2B5EF4-FFF2-40B4-BE49-F238E27FC236}">
                    <a16:creationId xmlns:a16="http://schemas.microsoft.com/office/drawing/2014/main" id="{601E77FA-1699-DE48-A01B-C12166AD25EA}"/>
                  </a:ext>
                </a:extLst>
              </p:cNvPr>
              <p:cNvSpPr/>
              <p:nvPr/>
            </p:nvSpPr>
            <p:spPr>
              <a:xfrm flipV="1">
                <a:off x="3783279" y="392830"/>
                <a:ext cx="623367" cy="62336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Line">
                <a:extLst>
                  <a:ext uri="{FF2B5EF4-FFF2-40B4-BE49-F238E27FC236}">
                    <a16:creationId xmlns:a16="http://schemas.microsoft.com/office/drawing/2014/main" id="{207B63B8-FAB6-BE4E-BD94-3CE24195B208}"/>
                  </a:ext>
                </a:extLst>
              </p:cNvPr>
              <p:cNvSpPr/>
              <p:nvPr/>
            </p:nvSpPr>
            <p:spPr>
              <a:xfrm>
                <a:off x="3783279" y="1349218"/>
                <a:ext cx="50450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Line">
                <a:extLst>
                  <a:ext uri="{FF2B5EF4-FFF2-40B4-BE49-F238E27FC236}">
                    <a16:creationId xmlns:a16="http://schemas.microsoft.com/office/drawing/2014/main" id="{CCF802DD-FF4B-A44C-B592-855CA72C64B6}"/>
                  </a:ext>
                </a:extLst>
              </p:cNvPr>
              <p:cNvSpPr/>
              <p:nvPr/>
            </p:nvSpPr>
            <p:spPr>
              <a:xfrm>
                <a:off x="3783279" y="1679805"/>
                <a:ext cx="623367" cy="62336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Pixel-level…">
                <a:extLst>
                  <a:ext uri="{FF2B5EF4-FFF2-40B4-BE49-F238E27FC236}">
                    <a16:creationId xmlns:a16="http://schemas.microsoft.com/office/drawing/2014/main" id="{2C6AA3E6-0B23-AB49-B660-07A4E28E4581}"/>
                  </a:ext>
                </a:extLst>
              </p:cNvPr>
              <p:cNvSpPr txBox="1"/>
              <p:nvPr/>
            </p:nvSpPr>
            <p:spPr>
              <a:xfrm>
                <a:off x="5557483" y="0"/>
                <a:ext cx="1208096" cy="553643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marL="0" marR="0" lvl="0" indent="0" algn="ctr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kumimoji="0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Pixel-level</a:t>
                </a:r>
              </a:p>
              <a:p>
                <a:pPr marL="0" marR="0" lvl="0" indent="0" algn="ctr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kumimoji="0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Matching</a:t>
                </a:r>
              </a:p>
            </p:txBody>
          </p:sp>
          <p:sp>
            <p:nvSpPr>
              <p:cNvPr id="377" name="Pixel-level…">
                <a:extLst>
                  <a:ext uri="{FF2B5EF4-FFF2-40B4-BE49-F238E27FC236}">
                    <a16:creationId xmlns:a16="http://schemas.microsoft.com/office/drawing/2014/main" id="{CEA6A23D-B074-F24F-AF90-2DE1A0269F35}"/>
                  </a:ext>
                </a:extLst>
              </p:cNvPr>
              <p:cNvSpPr txBox="1"/>
              <p:nvPr/>
            </p:nvSpPr>
            <p:spPr>
              <a:xfrm>
                <a:off x="5557483" y="1093546"/>
                <a:ext cx="1208096" cy="553643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marL="0" marR="0" lvl="0" indent="0" algn="ctr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kumimoji="0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Pixel-level</a:t>
                </a:r>
              </a:p>
              <a:p>
                <a:pPr marL="0" marR="0" lvl="0" indent="0" algn="ctr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kumimoji="0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Matching</a:t>
                </a:r>
              </a:p>
            </p:txBody>
          </p:sp>
          <p:sp>
            <p:nvSpPr>
              <p:cNvPr id="378" name="Pixel-level…">
                <a:extLst>
                  <a:ext uri="{FF2B5EF4-FFF2-40B4-BE49-F238E27FC236}">
                    <a16:creationId xmlns:a16="http://schemas.microsoft.com/office/drawing/2014/main" id="{33A95A99-A140-E345-BF97-D1385A71B0B0}"/>
                  </a:ext>
                </a:extLst>
              </p:cNvPr>
              <p:cNvSpPr txBox="1"/>
              <p:nvPr/>
            </p:nvSpPr>
            <p:spPr>
              <a:xfrm>
                <a:off x="5557483" y="2567169"/>
                <a:ext cx="1208096" cy="553643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marL="0" marR="0" lvl="0" indent="0" algn="ctr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kumimoji="0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Pixel-level</a:t>
                </a:r>
              </a:p>
              <a:p>
                <a:pPr marL="0" marR="0" lvl="0" indent="0" algn="ctr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kumimoji="0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Matching</a:t>
                </a:r>
              </a:p>
            </p:txBody>
          </p:sp>
          <p:sp>
            <p:nvSpPr>
              <p:cNvPr id="379" name="Line">
                <a:extLst>
                  <a:ext uri="{FF2B5EF4-FFF2-40B4-BE49-F238E27FC236}">
                    <a16:creationId xmlns:a16="http://schemas.microsoft.com/office/drawing/2014/main" id="{D73D9F3D-9831-5B48-B964-EAFFEC886D9C}"/>
                  </a:ext>
                </a:extLst>
              </p:cNvPr>
              <p:cNvSpPr/>
              <p:nvPr/>
            </p:nvSpPr>
            <p:spPr>
              <a:xfrm>
                <a:off x="4882251" y="276821"/>
                <a:ext cx="618877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Line">
                <a:extLst>
                  <a:ext uri="{FF2B5EF4-FFF2-40B4-BE49-F238E27FC236}">
                    <a16:creationId xmlns:a16="http://schemas.microsoft.com/office/drawing/2014/main" id="{FE8AAF33-1800-1D4C-A5A8-DA99D37D1D44}"/>
                  </a:ext>
                </a:extLst>
              </p:cNvPr>
              <p:cNvSpPr/>
              <p:nvPr/>
            </p:nvSpPr>
            <p:spPr>
              <a:xfrm>
                <a:off x="4977536" y="1370367"/>
                <a:ext cx="50450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Line">
                <a:extLst>
                  <a:ext uri="{FF2B5EF4-FFF2-40B4-BE49-F238E27FC236}">
                    <a16:creationId xmlns:a16="http://schemas.microsoft.com/office/drawing/2014/main" id="{57B897A5-448D-D742-8B63-B7FF3E65AC1D}"/>
                  </a:ext>
                </a:extLst>
              </p:cNvPr>
              <p:cNvSpPr/>
              <p:nvPr/>
            </p:nvSpPr>
            <p:spPr>
              <a:xfrm>
                <a:off x="6895969" y="266189"/>
                <a:ext cx="662677" cy="88490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Line">
                <a:extLst>
                  <a:ext uri="{FF2B5EF4-FFF2-40B4-BE49-F238E27FC236}">
                    <a16:creationId xmlns:a16="http://schemas.microsoft.com/office/drawing/2014/main" id="{D3445E9F-0143-3442-ABDD-7EF814F34509}"/>
                  </a:ext>
                </a:extLst>
              </p:cNvPr>
              <p:cNvSpPr/>
              <p:nvPr/>
            </p:nvSpPr>
            <p:spPr>
              <a:xfrm>
                <a:off x="6896608" y="1370367"/>
                <a:ext cx="68230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Line">
                <a:extLst>
                  <a:ext uri="{FF2B5EF4-FFF2-40B4-BE49-F238E27FC236}">
                    <a16:creationId xmlns:a16="http://schemas.microsoft.com/office/drawing/2014/main" id="{8300FF31-1A22-874A-9DF5-D61CB964317A}"/>
                  </a:ext>
                </a:extLst>
              </p:cNvPr>
              <p:cNvSpPr/>
              <p:nvPr/>
            </p:nvSpPr>
            <p:spPr>
              <a:xfrm flipV="1">
                <a:off x="6917693" y="1617041"/>
                <a:ext cx="645675" cy="122695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Collaborative…">
                <a:extLst>
                  <a:ext uri="{FF2B5EF4-FFF2-40B4-BE49-F238E27FC236}">
                    <a16:creationId xmlns:a16="http://schemas.microsoft.com/office/drawing/2014/main" id="{47E50E33-9D9A-4E49-B954-2C75EB192647}"/>
                  </a:ext>
                </a:extLst>
              </p:cNvPr>
              <p:cNvSpPr txBox="1"/>
              <p:nvPr/>
            </p:nvSpPr>
            <p:spPr>
              <a:xfrm>
                <a:off x="7689674" y="1106575"/>
                <a:ext cx="1304352" cy="527584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marL="0" marR="0" lvl="0" indent="0" algn="ctr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1"/>
                </a:pPr>
                <a:r>
                  <a:rPr kumimoji="0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Collaborative</a:t>
                </a:r>
              </a:p>
              <a:p>
                <a:pPr marL="0" marR="0" lvl="0" indent="0" algn="ctr" defTabSz="357146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1"/>
                </a:pPr>
                <a:r>
                  <a:rPr kumimoji="0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Ensembler</a:t>
                </a:r>
              </a:p>
            </p:txBody>
          </p:sp>
        </p:grpSp>
      </p:grpSp>
      <p:sp>
        <p:nvSpPr>
          <p:cNvPr id="725" name="Rectangle 724">
            <a:extLst>
              <a:ext uri="{FF2B5EF4-FFF2-40B4-BE49-F238E27FC236}">
                <a16:creationId xmlns:a16="http://schemas.microsoft.com/office/drawing/2014/main" id="{786573C5-F34A-D64F-8051-9C3A78EF4BD5}"/>
              </a:ext>
            </a:extLst>
          </p:cNvPr>
          <p:cNvSpPr/>
          <p:nvPr/>
        </p:nvSpPr>
        <p:spPr>
          <a:xfrm>
            <a:off x="5614290" y="2202166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1/16</a:t>
            </a:r>
            <a:endParaRPr lang="en-AU" b="1" dirty="0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772D51A-9D27-2F4C-B83D-96EEAFF4524E}"/>
              </a:ext>
            </a:extLst>
          </p:cNvPr>
          <p:cNvSpPr/>
          <p:nvPr/>
        </p:nvSpPr>
        <p:spPr>
          <a:xfrm>
            <a:off x="5664260" y="3269981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1/8</a:t>
            </a:r>
            <a:endParaRPr lang="en-AU" b="1" dirty="0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78FA49B8-39E4-2A49-B65E-9713031D5CF5}"/>
              </a:ext>
            </a:extLst>
          </p:cNvPr>
          <p:cNvSpPr/>
          <p:nvPr/>
        </p:nvSpPr>
        <p:spPr>
          <a:xfrm>
            <a:off x="5639840" y="4475277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1/4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4499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00060.png" descr="00060.png">
            <a:extLst>
              <a:ext uri="{FF2B5EF4-FFF2-40B4-BE49-F238E27FC236}">
                <a16:creationId xmlns:a16="http://schemas.microsoft.com/office/drawing/2014/main" id="{267428D9-867A-B34B-87E3-793D9A8487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769" y="4404015"/>
            <a:ext cx="1800509" cy="1012787"/>
          </a:xfrm>
          <a:prstGeom prst="rect">
            <a:avLst/>
          </a:prstGeom>
          <a:ln w="12700">
            <a:solidFill>
              <a:schemeClr val="lt1"/>
            </a:solidFill>
            <a:miter lim="400000"/>
          </a:ln>
        </p:spPr>
      </p:pic>
      <p:pic>
        <p:nvPicPr>
          <p:cNvPr id="24" name="00030.png" descr="00030.png">
            <a:extLst>
              <a:ext uri="{FF2B5EF4-FFF2-40B4-BE49-F238E27FC236}">
                <a16:creationId xmlns:a16="http://schemas.microsoft.com/office/drawing/2014/main" id="{184DBD27-F9ED-1443-8358-6B86F4B3F6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7604" y="4305861"/>
            <a:ext cx="2185762" cy="1229492"/>
          </a:xfrm>
          <a:prstGeom prst="rect">
            <a:avLst/>
          </a:prstGeom>
          <a:ln w="12700">
            <a:solidFill>
              <a:schemeClr val="lt1"/>
            </a:solidFill>
            <a:miter lim="400000"/>
          </a:ln>
        </p:spPr>
      </p:pic>
      <p:pic>
        <p:nvPicPr>
          <p:cNvPr id="26" name="00060.jpg" descr="00060.jpg">
            <a:extLst>
              <a:ext uri="{FF2B5EF4-FFF2-40B4-BE49-F238E27FC236}">
                <a16:creationId xmlns:a16="http://schemas.microsoft.com/office/drawing/2014/main" id="{198A8B1F-BD36-C842-9A23-3B0998E061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769" y="2230646"/>
            <a:ext cx="1800509" cy="1012787"/>
          </a:xfrm>
          <a:prstGeom prst="rect">
            <a:avLst/>
          </a:prstGeom>
          <a:ln w="12700">
            <a:solidFill>
              <a:schemeClr val="lt1"/>
            </a:solidFill>
            <a:miter lim="400000"/>
          </a:ln>
        </p:spPr>
      </p:pic>
      <p:pic>
        <p:nvPicPr>
          <p:cNvPr id="23" name="00030.jpg" descr="00030.jpg">
            <a:extLst>
              <a:ext uri="{FF2B5EF4-FFF2-40B4-BE49-F238E27FC236}">
                <a16:creationId xmlns:a16="http://schemas.microsoft.com/office/drawing/2014/main" id="{97BE4392-10F5-374F-8342-F4AEBB8958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7604" y="2137636"/>
            <a:ext cx="2185762" cy="1229492"/>
          </a:xfrm>
          <a:prstGeom prst="rect">
            <a:avLst/>
          </a:prstGeom>
          <a:ln w="12700">
            <a:solidFill>
              <a:schemeClr val="lt1"/>
            </a:solidFill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FF96E-7E63-9846-9517-4919C9D6E0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A36969-01AC-584C-9B91-94E5ACEC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data-efficient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？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7F98C-91EF-BF41-9676-32B4A05EC9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8861" y="4085943"/>
            <a:ext cx="1194678" cy="1648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E4CC9-66E9-E34A-9338-C9EC7AEF671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7651" y="4105821"/>
            <a:ext cx="1263541" cy="1629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2A5BE-3DA7-B244-AD12-21A81A0B67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0573" y="4105821"/>
            <a:ext cx="1609143" cy="1638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CEA08-9925-6A4E-840F-B495DEC4972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004" y="1899158"/>
            <a:ext cx="3340717" cy="1619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93F35C-5227-7D43-A659-611E7E52DA6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334" y="4085943"/>
            <a:ext cx="3348387" cy="167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1542F6-8A0A-5046-9DF6-252A0C84F1C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8182" y="1899158"/>
            <a:ext cx="1609143" cy="1603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1662A-9891-A843-8352-38D85907393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260" y="1899158"/>
            <a:ext cx="1258986" cy="16038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BBC69C-3E16-6342-B6EB-4FD7EC83412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8167" y="1883823"/>
            <a:ext cx="1173156" cy="1619227"/>
          </a:xfrm>
          <a:prstGeom prst="rect">
            <a:avLst/>
          </a:prstGeom>
        </p:spPr>
      </p:pic>
      <p:sp>
        <p:nvSpPr>
          <p:cNvPr id="19" name="文本框 20">
            <a:extLst>
              <a:ext uri="{FF2B5EF4-FFF2-40B4-BE49-F238E27FC236}">
                <a16:creationId xmlns:a16="http://schemas.microsoft.com/office/drawing/2014/main" id="{FE82916D-A2B6-BE4A-B7E4-71ACB4BB03FF}"/>
              </a:ext>
            </a:extLst>
          </p:cNvPr>
          <p:cNvSpPr txBox="1"/>
          <p:nvPr/>
        </p:nvSpPr>
        <p:spPr>
          <a:xfrm>
            <a:off x="5088658" y="3523268"/>
            <a:ext cx="2419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Accurately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&amp;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Efficiently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  <a:rtl val="0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C2EC39A-310C-7D4C-B596-B99B46440578}"/>
              </a:ext>
            </a:extLst>
          </p:cNvPr>
          <p:cNvSpPr/>
          <p:nvPr/>
        </p:nvSpPr>
        <p:spPr>
          <a:xfrm rot="16200000">
            <a:off x="6032545" y="-810386"/>
            <a:ext cx="262390" cy="9339823"/>
          </a:xfrm>
          <a:prstGeom prst="leftBrace">
            <a:avLst>
              <a:gd name="adj1" fmla="val 228033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00005.jpg" descr="00005.jpg">
            <a:extLst>
              <a:ext uri="{FF2B5EF4-FFF2-40B4-BE49-F238E27FC236}">
                <a16:creationId xmlns:a16="http://schemas.microsoft.com/office/drawing/2014/main" id="{1C7DD80B-CA65-BC43-8FEF-22604FAA614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261" y="1899158"/>
            <a:ext cx="2897017" cy="1629573"/>
          </a:xfrm>
          <a:prstGeom prst="rect">
            <a:avLst/>
          </a:prstGeom>
          <a:ln w="12700">
            <a:solidFill>
              <a:schemeClr val="lt1"/>
            </a:solidFill>
            <a:miter lim="400000"/>
          </a:ln>
        </p:spPr>
      </p:pic>
      <p:pic>
        <p:nvPicPr>
          <p:cNvPr id="22" name="00005.png" descr="00005.png">
            <a:extLst>
              <a:ext uri="{FF2B5EF4-FFF2-40B4-BE49-F238E27FC236}">
                <a16:creationId xmlns:a16="http://schemas.microsoft.com/office/drawing/2014/main" id="{6F551253-10B5-834C-9C32-D0B0D6E1D59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9097" y="4101592"/>
            <a:ext cx="2897017" cy="1629573"/>
          </a:xfrm>
          <a:prstGeom prst="rect">
            <a:avLst/>
          </a:prstGeom>
          <a:ln w="12700">
            <a:solidFill>
              <a:schemeClr val="lt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9662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EB220-5805-9B45-80AA-B89EAAAAB6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6444D2-BF90-0B4E-9AB0-5A597F06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Extension:</a:t>
            </a:r>
            <a:r>
              <a:rPr lang="zh-CN" altLang="en-US" dirty="0"/>
              <a:t> </a:t>
            </a:r>
            <a:r>
              <a:rPr lang="en-US" altLang="zh-CN" dirty="0"/>
              <a:t>CFBI+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05562-C10E-6C4E-82CE-30457A48E4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0" y="1932473"/>
            <a:ext cx="5262033" cy="424184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003098D-E2B7-B94E-AE4A-3115397FE8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4000"/>
            <a:ext cx="10990788" cy="541868"/>
          </a:xfrm>
        </p:spPr>
        <p:txBody>
          <a:bodyPr/>
          <a:lstStyle/>
          <a:p>
            <a:r>
              <a:rPr lang="en-AU" dirty="0"/>
              <a:t>Collaborative </a:t>
            </a:r>
            <a:r>
              <a:rPr lang="en-US" altLang="zh-CN" dirty="0"/>
              <a:t>VOS</a:t>
            </a:r>
            <a:r>
              <a:rPr lang="zh-CN" altLang="en-US" dirty="0"/>
              <a:t> </a:t>
            </a:r>
            <a:r>
              <a:rPr lang="en-AU" dirty="0"/>
              <a:t>by Multi-scale Foreground-Background Integration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E400FF-5D12-2A41-B092-A72B03A8A717}"/>
              </a:ext>
            </a:extLst>
          </p:cNvPr>
          <p:cNvSpPr/>
          <p:nvPr/>
        </p:nvSpPr>
        <p:spPr>
          <a:xfrm>
            <a:off x="3489191" y="5333999"/>
            <a:ext cx="4791209" cy="440267"/>
          </a:xfrm>
          <a:prstGeom prst="roundRect">
            <a:avLst>
              <a:gd name="adj" fmla="val 9091"/>
            </a:avLst>
          </a:prstGeom>
          <a:noFill/>
          <a:ln w="317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4E62B3-5B1F-FD48-ACA6-1D30A1AE47EB}"/>
              </a:ext>
            </a:extLst>
          </p:cNvPr>
          <p:cNvCxnSpPr/>
          <p:nvPr/>
        </p:nvCxnSpPr>
        <p:spPr>
          <a:xfrm flipV="1">
            <a:off x="8754533" y="5333999"/>
            <a:ext cx="0" cy="44026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74F8059-AC02-B146-BE8E-296C40DAD91B}"/>
              </a:ext>
            </a:extLst>
          </p:cNvPr>
          <p:cNvSpPr/>
          <p:nvPr/>
        </p:nvSpPr>
        <p:spPr>
          <a:xfrm>
            <a:off x="8869758" y="5388000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2.7%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14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8F764-97EC-4843-A530-BB8E31C21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altLang="zh-CN" dirty="0">
                <a:solidFill>
                  <a:schemeClr val="bg1">
                    <a:lumMod val="50000"/>
                  </a:schemeClr>
                </a:solidFill>
              </a:rPr>
              <a:t>Interactive Object Segmentation with Inside-Outside Guidance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CVPR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(Oral)</a:t>
            </a:r>
            <a:endParaRPr lang="en-AU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altLang="zh-CN" dirty="0">
                <a:solidFill>
                  <a:schemeClr val="bg1">
                    <a:lumMod val="50000"/>
                  </a:schemeClr>
                </a:solidFill>
              </a:rPr>
              <a:t>Collaborative Video Object Segmentation by Foreground-Background Integration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ECCV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(Spotlight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Oral)</a:t>
            </a:r>
          </a:p>
          <a:p>
            <a:pPr lvl="1"/>
            <a:endParaRPr lang="en-AU" altLang="zh-CN" dirty="0"/>
          </a:p>
          <a:p>
            <a:r>
              <a:rPr lang="en-US" altLang="zh-CN" dirty="0"/>
              <a:t>Memory Aggregation Networks for Efficient Interactive Video Object Segmentation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CVPR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2020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D32AD-8B2E-DE46-A8F9-8A713631D6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FEC726-9B1F-6F44-9C75-933AF0EC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55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704F6A-1995-5844-8331-58C7E644940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C9F75F-3856-6B45-BF0A-199C83F2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segmentation?</a:t>
            </a:r>
            <a:endParaRPr lang="en-US" dirty="0"/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77D7E7ED-0DEC-6E49-87BE-44121938D849}"/>
              </a:ext>
            </a:extLst>
          </p:cNvPr>
          <p:cNvSpPr txBox="1">
            <a:spLocks/>
          </p:cNvSpPr>
          <p:nvPr/>
        </p:nvSpPr>
        <p:spPr>
          <a:xfrm>
            <a:off x="558482" y="1523999"/>
            <a:ext cx="5010633" cy="4618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Definition</a:t>
            </a:r>
          </a:p>
          <a:p>
            <a:pPr lvl="1"/>
            <a:r>
              <a:rPr lang="en-US" altLang="zh-CN"/>
              <a:t>G</a:t>
            </a:r>
            <a:r>
              <a:rPr lang="en-AU"/>
              <a:t>radually refine the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VOS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interactions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en-US" altLang="zh-CN">
                <a:solidFill>
                  <a:srgbClr val="C00000"/>
                </a:solidFill>
              </a:rPr>
              <a:t>scribbles</a:t>
            </a:r>
            <a:r>
              <a:rPr lang="en-US" altLang="zh-CN"/>
              <a:t>)</a:t>
            </a:r>
          </a:p>
          <a:p>
            <a:endParaRPr lang="en-US" altLang="zh-CN"/>
          </a:p>
          <a:p>
            <a:r>
              <a:rPr lang="en-US" altLang="zh-CN"/>
              <a:t>Motivation</a:t>
            </a:r>
          </a:p>
          <a:p>
            <a:pPr lvl="1"/>
            <a:r>
              <a:rPr lang="en-US" altLang="zh-CN"/>
              <a:t>M</a:t>
            </a:r>
            <a:r>
              <a:rPr lang="en-AU"/>
              <a:t>ake video object segmentation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accurate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en-AU"/>
              <a:t> applicable in practice</a:t>
            </a:r>
          </a:p>
          <a:p>
            <a:pPr lvl="1"/>
            <a:r>
              <a:rPr lang="en-US" altLang="zh-CN"/>
              <a:t>Scale-up</a:t>
            </a:r>
            <a:r>
              <a:rPr lang="zh-CN" altLang="en-US"/>
              <a:t> </a:t>
            </a:r>
            <a:r>
              <a:rPr lang="en-US" altLang="zh-CN"/>
              <a:t>training</a:t>
            </a:r>
            <a:r>
              <a:rPr lang="zh-CN" altLang="en-US"/>
              <a:t> </a:t>
            </a:r>
            <a:r>
              <a:rPr lang="en-US" altLang="zh-CN"/>
              <a:t>set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VOS</a:t>
            </a:r>
            <a:r>
              <a:rPr lang="zh-CN" altLang="en-US"/>
              <a:t> </a:t>
            </a:r>
            <a:r>
              <a:rPr lang="en-US" altLang="zh-CN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704F6A-1995-5844-8331-58C7E644940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C9F75F-3856-6B45-BF0A-199C83F2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segmentation?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D81C4E0-679B-DE46-A2B3-1CE18FA700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5010633" cy="4618383"/>
          </a:xfrm>
        </p:spPr>
        <p:txBody>
          <a:bodyPr/>
          <a:lstStyle/>
          <a:p>
            <a:r>
              <a:rPr lang="en-US" altLang="zh-CN" dirty="0"/>
              <a:t>Definition</a:t>
            </a:r>
          </a:p>
          <a:p>
            <a:pPr lvl="1"/>
            <a:r>
              <a:rPr lang="en-US" altLang="zh-CN" dirty="0"/>
              <a:t>G</a:t>
            </a:r>
            <a:r>
              <a:rPr lang="en-AU" dirty="0" err="1"/>
              <a:t>radually</a:t>
            </a:r>
            <a:r>
              <a:rPr lang="en-AU" dirty="0"/>
              <a:t> refine the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VOS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interactions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scribbles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Motivation</a:t>
            </a:r>
          </a:p>
          <a:p>
            <a:pPr lvl="1"/>
            <a:r>
              <a:rPr lang="en-US" altLang="zh-CN" dirty="0"/>
              <a:t>M</a:t>
            </a:r>
            <a:r>
              <a:rPr lang="en-AU" dirty="0" err="1"/>
              <a:t>ake</a:t>
            </a:r>
            <a:r>
              <a:rPr lang="en-AU" dirty="0"/>
              <a:t> video object segmentation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en-AU" dirty="0"/>
              <a:t> applicable in practice</a:t>
            </a:r>
          </a:p>
          <a:p>
            <a:pPr lvl="1"/>
            <a:r>
              <a:rPr lang="en-US" altLang="zh-CN" dirty="0"/>
              <a:t>Scale-up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VOS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6" name="Rounded Rectangle 72">
            <a:extLst>
              <a:ext uri="{FF2B5EF4-FFF2-40B4-BE49-F238E27FC236}">
                <a16:creationId xmlns:a16="http://schemas.microsoft.com/office/drawing/2014/main" id="{CCDB1FFB-087F-1143-A5F8-1AE65F88254D}"/>
              </a:ext>
            </a:extLst>
          </p:cNvPr>
          <p:cNvSpPr/>
          <p:nvPr/>
        </p:nvSpPr>
        <p:spPr>
          <a:xfrm>
            <a:off x="5690020" y="4566335"/>
            <a:ext cx="6172851" cy="1309192"/>
          </a:xfrm>
          <a:prstGeom prst="roundRect">
            <a:avLst>
              <a:gd name="adj" fmla="val 10944"/>
            </a:avLst>
          </a:prstGeom>
          <a:solidFill>
            <a:srgbClr val="7030A0">
              <a:alpha val="2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ounded Rectangle 68">
            <a:extLst>
              <a:ext uri="{FF2B5EF4-FFF2-40B4-BE49-F238E27FC236}">
                <a16:creationId xmlns:a16="http://schemas.microsoft.com/office/drawing/2014/main" id="{5AEFCF10-7B0D-FB42-8730-BFE043ECDD10}"/>
              </a:ext>
            </a:extLst>
          </p:cNvPr>
          <p:cNvSpPr/>
          <p:nvPr/>
        </p:nvSpPr>
        <p:spPr>
          <a:xfrm>
            <a:off x="5692983" y="3232939"/>
            <a:ext cx="6172851" cy="1309192"/>
          </a:xfrm>
          <a:prstGeom prst="roundRect">
            <a:avLst>
              <a:gd name="adj" fmla="val 10944"/>
            </a:avLst>
          </a:prstGeom>
          <a:solidFill>
            <a:srgbClr val="4472C4">
              <a:alpha val="2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304FF7E3-539F-E842-836B-0F7D62FD760B}"/>
              </a:ext>
            </a:extLst>
          </p:cNvPr>
          <p:cNvSpPr/>
          <p:nvPr/>
        </p:nvSpPr>
        <p:spPr>
          <a:xfrm>
            <a:off x="5692983" y="1911437"/>
            <a:ext cx="6172851" cy="1309192"/>
          </a:xfrm>
          <a:prstGeom prst="roundRect">
            <a:avLst>
              <a:gd name="adj" fmla="val 10944"/>
            </a:avLst>
          </a:prstGeom>
          <a:solidFill>
            <a:srgbClr val="70AD47">
              <a:alpha val="2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94DBEE4-3B2C-E641-9F19-F7A780C73D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225" y="2223190"/>
            <a:ext cx="1548446" cy="870322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E1A39473-BDD3-A647-AAF9-0A4F96A709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800000"/>
              </a:clrFrom>
              <a:clrTo>
                <a:srgbClr val="800000">
                  <a:alpha val="0"/>
                </a:srgbClr>
              </a:clrTo>
            </a:clrChang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225" y="2223190"/>
            <a:ext cx="1548446" cy="870322"/>
          </a:xfrm>
          <a:prstGeom prst="rect">
            <a:avLst/>
          </a:prstGeom>
          <a:ln w="44450">
            <a:solidFill>
              <a:srgbClr val="FFC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FB4AD6-ED9C-FF4B-A241-D3A366830F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3542566"/>
            <a:ext cx="1548446" cy="870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E429BD-E422-7148-821D-D2A0F4EF92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800D00"/>
              </a:clrFrom>
              <a:clrTo>
                <a:srgbClr val="800D00">
                  <a:alpha val="0"/>
                </a:srgbClr>
              </a:clrTo>
            </a:clrChange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540069"/>
            <a:ext cx="1548446" cy="870321"/>
          </a:xfrm>
          <a:prstGeom prst="rect">
            <a:avLst/>
          </a:prstGeom>
          <a:ln w="44450">
            <a:solidFill>
              <a:srgbClr val="FFC000"/>
            </a:solidFill>
          </a:ln>
        </p:spPr>
      </p:pic>
      <p:grpSp>
        <p:nvGrpSpPr>
          <p:cNvPr id="13" name="组合 90">
            <a:extLst>
              <a:ext uri="{FF2B5EF4-FFF2-40B4-BE49-F238E27FC236}">
                <a16:creationId xmlns:a16="http://schemas.microsoft.com/office/drawing/2014/main" id="{6298891D-271C-8E41-AF6C-AD3F2588FA0D}"/>
              </a:ext>
            </a:extLst>
          </p:cNvPr>
          <p:cNvGrpSpPr/>
          <p:nvPr/>
        </p:nvGrpSpPr>
        <p:grpSpPr>
          <a:xfrm>
            <a:off x="6096000" y="2219977"/>
            <a:ext cx="1548446" cy="873533"/>
            <a:chOff x="1800836" y="2553816"/>
            <a:chExt cx="1548446" cy="873533"/>
          </a:xfrm>
        </p:grpSpPr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C4EBC77F-8DE8-2C47-AD5B-02CEFD29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0836" y="2557028"/>
              <a:ext cx="1548446" cy="870321"/>
            </a:xfrm>
            <a:prstGeom prst="rect">
              <a:avLst/>
            </a:prstGeom>
          </p:spPr>
        </p:pic>
        <p:pic>
          <p:nvPicPr>
            <p:cNvPr id="15" name="Picture 22">
              <a:extLst>
                <a:ext uri="{FF2B5EF4-FFF2-40B4-BE49-F238E27FC236}">
                  <a16:creationId xmlns:a16="http://schemas.microsoft.com/office/drawing/2014/main" id="{B48C61C1-89C3-8D48-A445-C2409D71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800000"/>
                </a:clrFrom>
                <a:clrTo>
                  <a:srgbClr val="800000">
                    <a:alpha val="0"/>
                  </a:srgbClr>
                </a:clrTo>
              </a:clrChange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0836" y="2553816"/>
              <a:ext cx="1548446" cy="870321"/>
            </a:xfrm>
            <a:prstGeom prst="rect">
              <a:avLst/>
            </a:prstGeom>
          </p:spPr>
        </p:pic>
      </p:grpSp>
      <p:grpSp>
        <p:nvGrpSpPr>
          <p:cNvPr id="16" name="组合 101">
            <a:extLst>
              <a:ext uri="{FF2B5EF4-FFF2-40B4-BE49-F238E27FC236}">
                <a16:creationId xmlns:a16="http://schemas.microsoft.com/office/drawing/2014/main" id="{C0AE5A8B-EB21-F149-9CEA-BE604ABB3DC6}"/>
              </a:ext>
            </a:extLst>
          </p:cNvPr>
          <p:cNvGrpSpPr/>
          <p:nvPr/>
        </p:nvGrpSpPr>
        <p:grpSpPr>
          <a:xfrm>
            <a:off x="9904678" y="3540067"/>
            <a:ext cx="1552222" cy="872820"/>
            <a:chOff x="5609514" y="3873906"/>
            <a:chExt cx="1552222" cy="872820"/>
          </a:xfrm>
        </p:grpSpPr>
        <p:pic>
          <p:nvPicPr>
            <p:cNvPr id="17" name="Picture 48">
              <a:extLst>
                <a:ext uri="{FF2B5EF4-FFF2-40B4-BE49-F238E27FC236}">
                  <a16:creationId xmlns:a16="http://schemas.microsoft.com/office/drawing/2014/main" id="{C3C951E1-DAE1-334A-9433-FDC1A1B1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287" y="3873906"/>
              <a:ext cx="1548449" cy="870323"/>
            </a:xfrm>
            <a:prstGeom prst="rect">
              <a:avLst/>
            </a:prstGeom>
          </p:spPr>
        </p:pic>
        <p:pic>
          <p:nvPicPr>
            <p:cNvPr id="18" name="Picture 52">
              <a:extLst>
                <a:ext uri="{FF2B5EF4-FFF2-40B4-BE49-F238E27FC236}">
                  <a16:creationId xmlns:a16="http://schemas.microsoft.com/office/drawing/2014/main" id="{1A307F49-9547-8A48-9B1C-E4171E58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clrChange>
                <a:clrFrom>
                  <a:srgbClr val="800000"/>
                </a:clrFrom>
                <a:clrTo>
                  <a:srgbClr val="800000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9514" y="3876403"/>
              <a:ext cx="1548450" cy="870323"/>
            </a:xfrm>
            <a:prstGeom prst="rect">
              <a:avLst/>
            </a:prstGeom>
          </p:spPr>
        </p:pic>
      </p:grpSp>
      <p:grpSp>
        <p:nvGrpSpPr>
          <p:cNvPr id="19" name="组合 100">
            <a:extLst>
              <a:ext uri="{FF2B5EF4-FFF2-40B4-BE49-F238E27FC236}">
                <a16:creationId xmlns:a16="http://schemas.microsoft.com/office/drawing/2014/main" id="{DAE0BD4D-BDFA-8544-8A15-503BE0D1180D}"/>
              </a:ext>
            </a:extLst>
          </p:cNvPr>
          <p:cNvGrpSpPr/>
          <p:nvPr/>
        </p:nvGrpSpPr>
        <p:grpSpPr>
          <a:xfrm>
            <a:off x="8002222" y="3540069"/>
            <a:ext cx="1548449" cy="870323"/>
            <a:chOff x="3707058" y="3873908"/>
            <a:chExt cx="1548449" cy="870323"/>
          </a:xfrm>
        </p:grpSpPr>
        <p:pic>
          <p:nvPicPr>
            <p:cNvPr id="20" name="Picture 56">
              <a:extLst>
                <a:ext uri="{FF2B5EF4-FFF2-40B4-BE49-F238E27FC236}">
                  <a16:creationId xmlns:a16="http://schemas.microsoft.com/office/drawing/2014/main" id="{C59A4485-9F94-A041-9C2A-240FDC85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7059" y="3873910"/>
              <a:ext cx="1548446" cy="870321"/>
            </a:xfrm>
            <a:prstGeom prst="rect">
              <a:avLst/>
            </a:prstGeom>
          </p:spPr>
        </p:pic>
        <p:pic>
          <p:nvPicPr>
            <p:cNvPr id="21" name="Picture 57">
              <a:extLst>
                <a:ext uri="{FF2B5EF4-FFF2-40B4-BE49-F238E27FC236}">
                  <a16:creationId xmlns:a16="http://schemas.microsoft.com/office/drawing/2014/main" id="{8E753B3C-BB41-2A47-B857-072D53E6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clrChange>
                <a:clrFrom>
                  <a:srgbClr val="800000"/>
                </a:clrFrom>
                <a:clrTo>
                  <a:srgbClr val="800000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7058" y="3873908"/>
              <a:ext cx="1548449" cy="870323"/>
            </a:xfrm>
            <a:prstGeom prst="rect">
              <a:avLst/>
            </a:prstGeom>
          </p:spPr>
        </p:pic>
      </p:grpSp>
      <p:grpSp>
        <p:nvGrpSpPr>
          <p:cNvPr id="22" name="组合 89">
            <a:extLst>
              <a:ext uri="{FF2B5EF4-FFF2-40B4-BE49-F238E27FC236}">
                <a16:creationId xmlns:a16="http://schemas.microsoft.com/office/drawing/2014/main" id="{DEF21AA5-4A15-3F49-B711-FDABFD58408D}"/>
              </a:ext>
            </a:extLst>
          </p:cNvPr>
          <p:cNvGrpSpPr/>
          <p:nvPr/>
        </p:nvGrpSpPr>
        <p:grpSpPr>
          <a:xfrm>
            <a:off x="7671131" y="2428552"/>
            <a:ext cx="389850" cy="338554"/>
            <a:chOff x="3375967" y="2762391"/>
            <a:chExt cx="389850" cy="338554"/>
          </a:xfrm>
        </p:grpSpPr>
        <p:sp>
          <p:nvSpPr>
            <p:cNvPr id="23" name="Left Arrow 80">
              <a:extLst>
                <a:ext uri="{FF2B5EF4-FFF2-40B4-BE49-F238E27FC236}">
                  <a16:creationId xmlns:a16="http://schemas.microsoft.com/office/drawing/2014/main" id="{A780D08C-1024-4242-BC1F-B47C56DD8A46}"/>
                </a:ext>
              </a:extLst>
            </p:cNvPr>
            <p:cNvSpPr/>
            <p:nvPr/>
          </p:nvSpPr>
          <p:spPr>
            <a:xfrm>
              <a:off x="3375967" y="2880461"/>
              <a:ext cx="304401" cy="217029"/>
            </a:xfrm>
            <a:prstGeom prst="leftArrow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81">
              <a:extLst>
                <a:ext uri="{FF2B5EF4-FFF2-40B4-BE49-F238E27FC236}">
                  <a16:creationId xmlns:a16="http://schemas.microsoft.com/office/drawing/2014/main" id="{BB0306D3-E14A-A345-B81A-78DEC3E40A3F}"/>
                </a:ext>
              </a:extLst>
            </p:cNvPr>
            <p:cNvSpPr txBox="1"/>
            <p:nvPr/>
          </p:nvSpPr>
          <p:spPr>
            <a:xfrm>
              <a:off x="3375967" y="2762391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25" name="组合 91">
            <a:extLst>
              <a:ext uri="{FF2B5EF4-FFF2-40B4-BE49-F238E27FC236}">
                <a16:creationId xmlns:a16="http://schemas.microsoft.com/office/drawing/2014/main" id="{7B1C4105-0AF2-EA46-BDDE-A6457C635E34}"/>
              </a:ext>
            </a:extLst>
          </p:cNvPr>
          <p:cNvGrpSpPr/>
          <p:nvPr/>
        </p:nvGrpSpPr>
        <p:grpSpPr>
          <a:xfrm>
            <a:off x="5745342" y="2437184"/>
            <a:ext cx="389850" cy="338554"/>
            <a:chOff x="1450178" y="2771023"/>
            <a:chExt cx="389850" cy="338554"/>
          </a:xfrm>
        </p:grpSpPr>
        <p:sp>
          <p:nvSpPr>
            <p:cNvPr id="26" name="Left Arrow 82">
              <a:extLst>
                <a:ext uri="{FF2B5EF4-FFF2-40B4-BE49-F238E27FC236}">
                  <a16:creationId xmlns:a16="http://schemas.microsoft.com/office/drawing/2014/main" id="{3C712F7F-6603-9B4E-AB32-6936D09AD91B}"/>
                </a:ext>
              </a:extLst>
            </p:cNvPr>
            <p:cNvSpPr/>
            <p:nvPr/>
          </p:nvSpPr>
          <p:spPr>
            <a:xfrm>
              <a:off x="1460119" y="2878524"/>
              <a:ext cx="304401" cy="217029"/>
            </a:xfrm>
            <a:prstGeom prst="leftArrow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83">
              <a:extLst>
                <a:ext uri="{FF2B5EF4-FFF2-40B4-BE49-F238E27FC236}">
                  <a16:creationId xmlns:a16="http://schemas.microsoft.com/office/drawing/2014/main" id="{BB7FC4D0-A030-8348-8D4F-1CD150FB53B9}"/>
                </a:ext>
              </a:extLst>
            </p:cNvPr>
            <p:cNvSpPr txBox="1"/>
            <p:nvPr/>
          </p:nvSpPr>
          <p:spPr>
            <a:xfrm>
              <a:off x="1450178" y="277102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28" name="组合 99">
            <a:extLst>
              <a:ext uri="{FF2B5EF4-FFF2-40B4-BE49-F238E27FC236}">
                <a16:creationId xmlns:a16="http://schemas.microsoft.com/office/drawing/2014/main" id="{5A274753-E282-AA4A-A2FE-8EBA1A01CC01}"/>
              </a:ext>
            </a:extLst>
          </p:cNvPr>
          <p:cNvGrpSpPr/>
          <p:nvPr/>
        </p:nvGrpSpPr>
        <p:grpSpPr>
          <a:xfrm>
            <a:off x="5741181" y="3769178"/>
            <a:ext cx="389850" cy="338554"/>
            <a:chOff x="1446017" y="4103017"/>
            <a:chExt cx="389850" cy="338554"/>
          </a:xfrm>
        </p:grpSpPr>
        <p:sp>
          <p:nvSpPr>
            <p:cNvPr id="29" name="Left Arrow 84">
              <a:extLst>
                <a:ext uri="{FF2B5EF4-FFF2-40B4-BE49-F238E27FC236}">
                  <a16:creationId xmlns:a16="http://schemas.microsoft.com/office/drawing/2014/main" id="{B974B133-B06E-9D4B-88D3-EADA619CED8A}"/>
                </a:ext>
              </a:extLst>
            </p:cNvPr>
            <p:cNvSpPr/>
            <p:nvPr/>
          </p:nvSpPr>
          <p:spPr>
            <a:xfrm>
              <a:off x="1461605" y="4218117"/>
              <a:ext cx="304401" cy="217029"/>
            </a:xfrm>
            <a:prstGeom prst="leftArrow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5">
              <a:extLst>
                <a:ext uri="{FF2B5EF4-FFF2-40B4-BE49-F238E27FC236}">
                  <a16:creationId xmlns:a16="http://schemas.microsoft.com/office/drawing/2014/main" id="{583C9650-1FD0-FE44-B37C-25A432EF58A5}"/>
                </a:ext>
              </a:extLst>
            </p:cNvPr>
            <p:cNvSpPr txBox="1"/>
            <p:nvPr/>
          </p:nvSpPr>
          <p:spPr>
            <a:xfrm>
              <a:off x="1446017" y="4103017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31" name="组合 92">
            <a:extLst>
              <a:ext uri="{FF2B5EF4-FFF2-40B4-BE49-F238E27FC236}">
                <a16:creationId xmlns:a16="http://schemas.microsoft.com/office/drawing/2014/main" id="{DE8D775D-3298-2644-AE03-CA3A3F9B9392}"/>
              </a:ext>
            </a:extLst>
          </p:cNvPr>
          <p:cNvGrpSpPr/>
          <p:nvPr/>
        </p:nvGrpSpPr>
        <p:grpSpPr>
          <a:xfrm>
            <a:off x="11453126" y="3743817"/>
            <a:ext cx="389850" cy="338554"/>
            <a:chOff x="7157962" y="4077656"/>
            <a:chExt cx="389850" cy="338554"/>
          </a:xfrm>
        </p:grpSpPr>
        <p:sp>
          <p:nvSpPr>
            <p:cNvPr id="32" name="Right Arrow 29">
              <a:extLst>
                <a:ext uri="{FF2B5EF4-FFF2-40B4-BE49-F238E27FC236}">
                  <a16:creationId xmlns:a16="http://schemas.microsoft.com/office/drawing/2014/main" id="{1D3BCE7D-930D-274F-BA1C-46C3B0C0D113}"/>
                </a:ext>
              </a:extLst>
            </p:cNvPr>
            <p:cNvSpPr/>
            <p:nvPr/>
          </p:nvSpPr>
          <p:spPr>
            <a:xfrm>
              <a:off x="7199605" y="4197388"/>
              <a:ext cx="304401" cy="217029"/>
            </a:xfrm>
            <a:prstGeom prst="rightArrow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BBA4CF0B-6E7E-064B-9E3A-F8FA50C45717}"/>
                </a:ext>
              </a:extLst>
            </p:cNvPr>
            <p:cNvSpPr txBox="1"/>
            <p:nvPr/>
          </p:nvSpPr>
          <p:spPr>
            <a:xfrm>
              <a:off x="7157962" y="407765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34" name="组合 85">
            <a:extLst>
              <a:ext uri="{FF2B5EF4-FFF2-40B4-BE49-F238E27FC236}">
                <a16:creationId xmlns:a16="http://schemas.microsoft.com/office/drawing/2014/main" id="{409E2E0A-CEA3-BC4B-85F1-F9EAFDEA4A73}"/>
              </a:ext>
            </a:extLst>
          </p:cNvPr>
          <p:cNvGrpSpPr/>
          <p:nvPr/>
        </p:nvGrpSpPr>
        <p:grpSpPr>
          <a:xfrm>
            <a:off x="9908450" y="2219977"/>
            <a:ext cx="1548450" cy="870323"/>
            <a:chOff x="5613286" y="2553816"/>
            <a:chExt cx="1548450" cy="870323"/>
          </a:xfrm>
        </p:grpSpPr>
        <p:pic>
          <p:nvPicPr>
            <p:cNvPr id="35" name="Picture 47">
              <a:extLst>
                <a:ext uri="{FF2B5EF4-FFF2-40B4-BE49-F238E27FC236}">
                  <a16:creationId xmlns:a16="http://schemas.microsoft.com/office/drawing/2014/main" id="{034240A4-F5C8-CE46-8CF5-6619FA0B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287" y="2553816"/>
              <a:ext cx="1548449" cy="870323"/>
            </a:xfrm>
            <a:prstGeom prst="rect">
              <a:avLst/>
            </a:prstGeom>
          </p:spPr>
        </p:pic>
        <p:pic>
          <p:nvPicPr>
            <p:cNvPr id="36" name="Picture 50">
              <a:extLst>
                <a:ext uri="{FF2B5EF4-FFF2-40B4-BE49-F238E27FC236}">
                  <a16:creationId xmlns:a16="http://schemas.microsoft.com/office/drawing/2014/main" id="{2EA986FF-C165-1246-A7E9-AF8C48E72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clrChange>
                <a:clrFrom>
                  <a:srgbClr val="800000"/>
                </a:clrFrom>
                <a:clrTo>
                  <a:srgbClr val="800000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286" y="2553816"/>
              <a:ext cx="1548450" cy="870323"/>
            </a:xfrm>
            <a:prstGeom prst="rect">
              <a:avLst/>
            </a:prstGeom>
          </p:spPr>
        </p:pic>
      </p:grpSp>
      <p:grpSp>
        <p:nvGrpSpPr>
          <p:cNvPr id="37" name="组合 81">
            <a:extLst>
              <a:ext uri="{FF2B5EF4-FFF2-40B4-BE49-F238E27FC236}">
                <a16:creationId xmlns:a16="http://schemas.microsoft.com/office/drawing/2014/main" id="{B639B804-BAC0-8E48-A507-F0269E3AB2B6}"/>
              </a:ext>
            </a:extLst>
          </p:cNvPr>
          <p:cNvGrpSpPr/>
          <p:nvPr/>
        </p:nvGrpSpPr>
        <p:grpSpPr>
          <a:xfrm>
            <a:off x="9562696" y="2437184"/>
            <a:ext cx="389850" cy="338554"/>
            <a:chOff x="5267532" y="2771023"/>
            <a:chExt cx="389850" cy="338554"/>
          </a:xfrm>
        </p:grpSpPr>
        <p:sp>
          <p:nvSpPr>
            <p:cNvPr id="38" name="Right Arrow 70">
              <a:extLst>
                <a:ext uri="{FF2B5EF4-FFF2-40B4-BE49-F238E27FC236}">
                  <a16:creationId xmlns:a16="http://schemas.microsoft.com/office/drawing/2014/main" id="{C0815451-5613-BD4F-9A4D-6E06A8F7D3A6}"/>
                </a:ext>
              </a:extLst>
            </p:cNvPr>
            <p:cNvSpPr/>
            <p:nvPr/>
          </p:nvSpPr>
          <p:spPr>
            <a:xfrm>
              <a:off x="5289729" y="2880461"/>
              <a:ext cx="304401" cy="217029"/>
            </a:xfrm>
            <a:prstGeom prst="rightArrow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71">
              <a:extLst>
                <a:ext uri="{FF2B5EF4-FFF2-40B4-BE49-F238E27FC236}">
                  <a16:creationId xmlns:a16="http://schemas.microsoft.com/office/drawing/2014/main" id="{A590967D-A836-6B45-AF96-6F52A75CBF19}"/>
                </a:ext>
              </a:extLst>
            </p:cNvPr>
            <p:cNvSpPr txBox="1"/>
            <p:nvPr/>
          </p:nvSpPr>
          <p:spPr>
            <a:xfrm>
              <a:off x="5267532" y="277102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pic>
        <p:nvPicPr>
          <p:cNvPr id="40" name="Picture 34">
            <a:extLst>
              <a:ext uri="{FF2B5EF4-FFF2-40B4-BE49-F238E27FC236}">
                <a16:creationId xmlns:a16="http://schemas.microsoft.com/office/drawing/2014/main" id="{384BBF3D-EE1C-3C49-AC08-C48330B190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223" y="4858532"/>
            <a:ext cx="1548446" cy="870321"/>
          </a:xfrm>
          <a:prstGeom prst="rect">
            <a:avLst/>
          </a:prstGeom>
        </p:spPr>
      </p:pic>
      <p:pic>
        <p:nvPicPr>
          <p:cNvPr id="41" name="Picture 35">
            <a:extLst>
              <a:ext uri="{FF2B5EF4-FFF2-40B4-BE49-F238E27FC236}">
                <a16:creationId xmlns:a16="http://schemas.microsoft.com/office/drawing/2014/main" id="{EE5D5DB1-51CB-1D43-B20B-3CB49411EA0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800000"/>
              </a:clrFrom>
              <a:clrTo>
                <a:srgbClr val="800000">
                  <a:alpha val="0"/>
                </a:srgbClr>
              </a:clrTo>
            </a:clrChang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222" y="4858530"/>
            <a:ext cx="1548449" cy="870323"/>
          </a:xfrm>
          <a:prstGeom prst="rect">
            <a:avLst/>
          </a:prstGeom>
        </p:spPr>
      </p:pic>
      <p:pic>
        <p:nvPicPr>
          <p:cNvPr id="42" name="Picture 36">
            <a:extLst>
              <a:ext uri="{FF2B5EF4-FFF2-40B4-BE49-F238E27FC236}">
                <a16:creationId xmlns:a16="http://schemas.microsoft.com/office/drawing/2014/main" id="{B0548D09-08D8-5240-BA51-2D2D7642D9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794" y="4864439"/>
            <a:ext cx="1548446" cy="870321"/>
          </a:xfrm>
          <a:prstGeom prst="rect">
            <a:avLst/>
          </a:prstGeom>
          <a:ln>
            <a:noFill/>
          </a:ln>
        </p:spPr>
      </p:pic>
      <p:pic>
        <p:nvPicPr>
          <p:cNvPr id="43" name="Picture 37">
            <a:extLst>
              <a:ext uri="{FF2B5EF4-FFF2-40B4-BE49-F238E27FC236}">
                <a16:creationId xmlns:a16="http://schemas.microsoft.com/office/drawing/2014/main" id="{88DFC6B2-B923-8C40-9BA9-CA3D78A2E7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800D00"/>
              </a:clrFrom>
              <a:clrTo>
                <a:srgbClr val="800D00">
                  <a:alpha val="0"/>
                </a:srgbClr>
              </a:clrTo>
            </a:clrChang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795" y="4861942"/>
            <a:ext cx="1548446" cy="870321"/>
          </a:xfrm>
          <a:prstGeom prst="rect">
            <a:avLst/>
          </a:prstGeom>
          <a:ln w="38100">
            <a:noFill/>
          </a:ln>
        </p:spPr>
      </p:pic>
      <p:sp>
        <p:nvSpPr>
          <p:cNvPr id="44" name="Left Arrow 42">
            <a:extLst>
              <a:ext uri="{FF2B5EF4-FFF2-40B4-BE49-F238E27FC236}">
                <a16:creationId xmlns:a16="http://schemas.microsoft.com/office/drawing/2014/main" id="{2A6219FC-7417-504A-B600-8D2B3B0CC8D7}"/>
              </a:ext>
            </a:extLst>
          </p:cNvPr>
          <p:cNvSpPr/>
          <p:nvPr/>
        </p:nvSpPr>
        <p:spPr>
          <a:xfrm>
            <a:off x="5755280" y="5223872"/>
            <a:ext cx="304401" cy="217029"/>
          </a:xfrm>
          <a:prstGeom prst="leftArrow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AEB8FBB8-DDF8-B04D-989A-CD4C40DEC5EB}"/>
              </a:ext>
            </a:extLst>
          </p:cNvPr>
          <p:cNvSpPr txBox="1"/>
          <p:nvPr/>
        </p:nvSpPr>
        <p:spPr>
          <a:xfrm>
            <a:off x="5739944" y="51193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6" name="Left Arrow 44">
            <a:extLst>
              <a:ext uri="{FF2B5EF4-FFF2-40B4-BE49-F238E27FC236}">
                <a16:creationId xmlns:a16="http://schemas.microsoft.com/office/drawing/2014/main" id="{C1D970CC-B258-894B-BACB-F68291CB7815}"/>
              </a:ext>
            </a:extLst>
          </p:cNvPr>
          <p:cNvSpPr/>
          <p:nvPr/>
        </p:nvSpPr>
        <p:spPr>
          <a:xfrm>
            <a:off x="7652406" y="5223872"/>
            <a:ext cx="304401" cy="217029"/>
          </a:xfrm>
          <a:prstGeom prst="leftArrow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id="{DB96DC6A-A834-A646-9F94-F3C82DA0009C}"/>
              </a:ext>
            </a:extLst>
          </p:cNvPr>
          <p:cNvSpPr txBox="1"/>
          <p:nvPr/>
        </p:nvSpPr>
        <p:spPr>
          <a:xfrm>
            <a:off x="7652651" y="5110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8" name="Left Arrow 46">
            <a:extLst>
              <a:ext uri="{FF2B5EF4-FFF2-40B4-BE49-F238E27FC236}">
                <a16:creationId xmlns:a16="http://schemas.microsoft.com/office/drawing/2014/main" id="{A7AD1F06-753A-BC4D-8D02-2019A1EBA5F2}"/>
              </a:ext>
            </a:extLst>
          </p:cNvPr>
          <p:cNvSpPr/>
          <p:nvPr/>
        </p:nvSpPr>
        <p:spPr>
          <a:xfrm>
            <a:off x="9566917" y="5223872"/>
            <a:ext cx="304401" cy="217029"/>
          </a:xfrm>
          <a:prstGeom prst="leftArrow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1CA35CA3-1977-7940-A628-4A4CFD475195}"/>
              </a:ext>
            </a:extLst>
          </p:cNvPr>
          <p:cNvSpPr txBox="1"/>
          <p:nvPr/>
        </p:nvSpPr>
        <p:spPr>
          <a:xfrm>
            <a:off x="9552054" y="511020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C09D54E-8DAA-FD45-B95A-BC84A5FB50F6}"/>
              </a:ext>
            </a:extLst>
          </p:cNvPr>
          <p:cNvSpPr/>
          <p:nvPr/>
        </p:nvSpPr>
        <p:spPr>
          <a:xfrm>
            <a:off x="11482922" y="5228522"/>
            <a:ext cx="304401" cy="217029"/>
          </a:xfrm>
          <a:prstGeom prst="rightArrow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B4540893-8E16-FD4B-8DD8-2CE61E4D795F}"/>
              </a:ext>
            </a:extLst>
          </p:cNvPr>
          <p:cNvSpPr txBox="1"/>
          <p:nvPr/>
        </p:nvSpPr>
        <p:spPr>
          <a:xfrm>
            <a:off x="11452044" y="51189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2" name="Down Arrow 5">
            <a:extLst>
              <a:ext uri="{FF2B5EF4-FFF2-40B4-BE49-F238E27FC236}">
                <a16:creationId xmlns:a16="http://schemas.microsoft.com/office/drawing/2014/main" id="{B62895AD-9A04-2E42-814E-33E17A311892}"/>
              </a:ext>
            </a:extLst>
          </p:cNvPr>
          <p:cNvSpPr/>
          <p:nvPr/>
        </p:nvSpPr>
        <p:spPr>
          <a:xfrm>
            <a:off x="8612764" y="1937586"/>
            <a:ext cx="327364" cy="223411"/>
          </a:xfrm>
          <a:prstGeom prst="downArrow">
            <a:avLst>
              <a:gd name="adj1" fmla="val 42288"/>
              <a:gd name="adj2" fmla="val 35874"/>
            </a:avLst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00C02243-4A8E-4C45-B32B-60D3F69E58BB}"/>
              </a:ext>
            </a:extLst>
          </p:cNvPr>
          <p:cNvSpPr/>
          <p:nvPr/>
        </p:nvSpPr>
        <p:spPr>
          <a:xfrm>
            <a:off x="6687335" y="3263006"/>
            <a:ext cx="327364" cy="223411"/>
          </a:xfrm>
          <a:prstGeom prst="downArrow">
            <a:avLst>
              <a:gd name="adj1" fmla="val 42288"/>
              <a:gd name="adj2" fmla="val 35874"/>
            </a:avLst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41702CFE-BF73-6E48-8DA7-7D37EC7FABA6}"/>
              </a:ext>
            </a:extLst>
          </p:cNvPr>
          <p:cNvSpPr/>
          <p:nvPr/>
        </p:nvSpPr>
        <p:spPr>
          <a:xfrm>
            <a:off x="10515220" y="4590421"/>
            <a:ext cx="327364" cy="223411"/>
          </a:xfrm>
          <a:prstGeom prst="downArrow">
            <a:avLst>
              <a:gd name="adj1" fmla="val 42288"/>
              <a:gd name="adj2" fmla="val 35874"/>
            </a:avLst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34D7E01A-7F50-9A4B-8548-9339C9CF955A}"/>
              </a:ext>
            </a:extLst>
          </p:cNvPr>
          <p:cNvSpPr txBox="1"/>
          <p:nvPr/>
        </p:nvSpPr>
        <p:spPr>
          <a:xfrm>
            <a:off x="8940128" y="1894895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 1</a:t>
            </a:r>
          </a:p>
        </p:txBody>
      </p:sp>
      <p:sp>
        <p:nvSpPr>
          <p:cNvPr id="56" name="TextBox 62">
            <a:extLst>
              <a:ext uri="{FF2B5EF4-FFF2-40B4-BE49-F238E27FC236}">
                <a16:creationId xmlns:a16="http://schemas.microsoft.com/office/drawing/2014/main" id="{A3A730EE-9C31-AC47-9445-0D501E6C1B1C}"/>
              </a:ext>
            </a:extLst>
          </p:cNvPr>
          <p:cNvSpPr txBox="1"/>
          <p:nvPr/>
        </p:nvSpPr>
        <p:spPr>
          <a:xfrm>
            <a:off x="6985821" y="3220628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 2</a:t>
            </a:r>
          </a:p>
        </p:txBody>
      </p:sp>
      <p:sp>
        <p:nvSpPr>
          <p:cNvPr id="57" name="TextBox 63">
            <a:extLst>
              <a:ext uri="{FF2B5EF4-FFF2-40B4-BE49-F238E27FC236}">
                <a16:creationId xmlns:a16="http://schemas.microsoft.com/office/drawing/2014/main" id="{077C079F-8FF5-8247-93A2-36BDA2F35E89}"/>
              </a:ext>
            </a:extLst>
          </p:cNvPr>
          <p:cNvSpPr txBox="1"/>
          <p:nvPr/>
        </p:nvSpPr>
        <p:spPr>
          <a:xfrm>
            <a:off x="9312344" y="4504027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 3</a:t>
            </a: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36062F6C-EBC5-6840-9ACC-874E57D100D1}"/>
              </a:ext>
            </a:extLst>
          </p:cNvPr>
          <p:cNvSpPr txBox="1"/>
          <p:nvPr/>
        </p:nvSpPr>
        <p:spPr>
          <a:xfrm>
            <a:off x="5686376" y="185623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</a:p>
        </p:txBody>
      </p:sp>
      <p:sp>
        <p:nvSpPr>
          <p:cNvPr id="59" name="TextBox 73">
            <a:extLst>
              <a:ext uri="{FF2B5EF4-FFF2-40B4-BE49-F238E27FC236}">
                <a16:creationId xmlns:a16="http://schemas.microsoft.com/office/drawing/2014/main" id="{6091B1DA-50E6-B64A-B5A4-D2B344CA781F}"/>
              </a:ext>
            </a:extLst>
          </p:cNvPr>
          <p:cNvSpPr txBox="1"/>
          <p:nvPr/>
        </p:nvSpPr>
        <p:spPr>
          <a:xfrm>
            <a:off x="5681051" y="317311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 2</a:t>
            </a:r>
          </a:p>
        </p:txBody>
      </p:sp>
      <p:sp>
        <p:nvSpPr>
          <p:cNvPr id="60" name="TextBox 76">
            <a:extLst>
              <a:ext uri="{FF2B5EF4-FFF2-40B4-BE49-F238E27FC236}">
                <a16:creationId xmlns:a16="http://schemas.microsoft.com/office/drawing/2014/main" id="{4341E863-A3CC-0446-A8CC-E72EDE542694}"/>
              </a:ext>
            </a:extLst>
          </p:cNvPr>
          <p:cNvSpPr txBox="1"/>
          <p:nvPr/>
        </p:nvSpPr>
        <p:spPr>
          <a:xfrm>
            <a:off x="5683298" y="4512705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 3</a:t>
            </a:r>
          </a:p>
        </p:txBody>
      </p:sp>
      <p:sp>
        <p:nvSpPr>
          <p:cNvPr id="61" name="Down Arrow 77">
            <a:extLst>
              <a:ext uri="{FF2B5EF4-FFF2-40B4-BE49-F238E27FC236}">
                <a16:creationId xmlns:a16="http://schemas.microsoft.com/office/drawing/2014/main" id="{BC5E43A8-A0B6-6446-870B-69C86187009E}"/>
              </a:ext>
            </a:extLst>
          </p:cNvPr>
          <p:cNvSpPr/>
          <p:nvPr/>
        </p:nvSpPr>
        <p:spPr>
          <a:xfrm>
            <a:off x="6687335" y="5894125"/>
            <a:ext cx="327364" cy="223411"/>
          </a:xfrm>
          <a:prstGeom prst="downArrow">
            <a:avLst>
              <a:gd name="adj1" fmla="val 42288"/>
              <a:gd name="adj2" fmla="val 35874"/>
            </a:avLst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2" name="Ink 65">
                <a:extLst>
                  <a:ext uri="{FF2B5EF4-FFF2-40B4-BE49-F238E27FC236}">
                    <a16:creationId xmlns:a16="http://schemas.microsoft.com/office/drawing/2014/main" id="{4B9612DC-E666-EF4C-BFC3-0006AE574324}"/>
                  </a:ext>
                </a:extLst>
              </p14:cNvPr>
              <p14:cNvContentPartPr/>
              <p14:nvPr/>
            </p14:nvContentPartPr>
            <p14:xfrm>
              <a:off x="8452216" y="2483921"/>
              <a:ext cx="490942" cy="548476"/>
            </p14:xfrm>
          </p:contentPart>
        </mc:Choice>
        <mc:Fallback xmlns="">
          <p:pic>
            <p:nvPicPr>
              <p:cNvPr id="62" name="Ink 65">
                <a:extLst>
                  <a:ext uri="{FF2B5EF4-FFF2-40B4-BE49-F238E27FC236}">
                    <a16:creationId xmlns:a16="http://schemas.microsoft.com/office/drawing/2014/main" id="{4B9612DC-E666-EF4C-BFC3-0006AE5743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36391" y="2468075"/>
                <a:ext cx="522233" cy="579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3" name="Ink 66">
                <a:extLst>
                  <a:ext uri="{FF2B5EF4-FFF2-40B4-BE49-F238E27FC236}">
                    <a16:creationId xmlns:a16="http://schemas.microsoft.com/office/drawing/2014/main" id="{7AAAD587-FDDE-1B4C-84BE-703A9D47E7AF}"/>
                  </a:ext>
                </a:extLst>
              </p14:cNvPr>
              <p14:cNvContentPartPr/>
              <p14:nvPr/>
            </p14:nvContentPartPr>
            <p14:xfrm>
              <a:off x="6862775" y="3582132"/>
              <a:ext cx="55253" cy="241543"/>
            </p14:xfrm>
          </p:contentPart>
        </mc:Choice>
        <mc:Fallback xmlns="">
          <p:pic>
            <p:nvPicPr>
              <p:cNvPr id="63" name="Ink 66">
                <a:extLst>
                  <a:ext uri="{FF2B5EF4-FFF2-40B4-BE49-F238E27FC236}">
                    <a16:creationId xmlns:a16="http://schemas.microsoft.com/office/drawing/2014/main" id="{7AAAD587-FDDE-1B4C-84BE-703A9D47E7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46988" y="3566293"/>
                <a:ext cx="86467" cy="27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4" name="Ink 67">
                <a:extLst>
                  <a:ext uri="{FF2B5EF4-FFF2-40B4-BE49-F238E27FC236}">
                    <a16:creationId xmlns:a16="http://schemas.microsoft.com/office/drawing/2014/main" id="{40B3FA5D-74A5-7941-ACEB-AA2C34D8E9AF}"/>
                  </a:ext>
                </a:extLst>
              </p14:cNvPr>
              <p14:cNvContentPartPr/>
              <p14:nvPr/>
            </p14:nvContentPartPr>
            <p14:xfrm>
              <a:off x="6656209" y="3718744"/>
              <a:ext cx="35737" cy="129769"/>
            </p14:xfrm>
          </p:contentPart>
        </mc:Choice>
        <mc:Fallback xmlns="">
          <p:pic>
            <p:nvPicPr>
              <p:cNvPr id="64" name="Ink 67">
                <a:extLst>
                  <a:ext uri="{FF2B5EF4-FFF2-40B4-BE49-F238E27FC236}">
                    <a16:creationId xmlns:a16="http://schemas.microsoft.com/office/drawing/2014/main" id="{40B3FA5D-74A5-7941-ACEB-AA2C34D8E9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40485" y="3702927"/>
                <a:ext cx="66828" cy="161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5" name="Ink 88">
                <a:extLst>
                  <a:ext uri="{FF2B5EF4-FFF2-40B4-BE49-F238E27FC236}">
                    <a16:creationId xmlns:a16="http://schemas.microsoft.com/office/drawing/2014/main" id="{506EAEF7-672E-8245-9C79-AAC494EC71C4}"/>
                  </a:ext>
                </a:extLst>
              </p14:cNvPr>
              <p14:cNvContentPartPr/>
              <p14:nvPr/>
            </p14:nvContentPartPr>
            <p14:xfrm>
              <a:off x="6560489" y="4096044"/>
              <a:ext cx="119884" cy="89216"/>
            </p14:xfrm>
          </p:contentPart>
        </mc:Choice>
        <mc:Fallback xmlns="">
          <p:pic>
            <p:nvPicPr>
              <p:cNvPr id="65" name="Ink 88">
                <a:extLst>
                  <a:ext uri="{FF2B5EF4-FFF2-40B4-BE49-F238E27FC236}">
                    <a16:creationId xmlns:a16="http://schemas.microsoft.com/office/drawing/2014/main" id="{506EAEF7-672E-8245-9C79-AAC494EC71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7889" y="4083402"/>
                <a:ext cx="145085" cy="1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89">
                <a:extLst>
                  <a:ext uri="{FF2B5EF4-FFF2-40B4-BE49-F238E27FC236}">
                    <a16:creationId xmlns:a16="http://schemas.microsoft.com/office/drawing/2014/main" id="{BAB5A0F1-2509-C947-B8A1-E761F3BAD25A}"/>
                  </a:ext>
                </a:extLst>
              </p14:cNvPr>
              <p14:cNvContentPartPr/>
              <p14:nvPr/>
            </p14:nvContentPartPr>
            <p14:xfrm>
              <a:off x="10784120" y="5361108"/>
              <a:ext cx="5829" cy="5829"/>
            </p14:xfrm>
          </p:contentPart>
        </mc:Choice>
        <mc:Fallback xmlns="">
          <p:pic>
            <p:nvPicPr>
              <p:cNvPr id="66" name="Ink 89">
                <a:extLst>
                  <a:ext uri="{FF2B5EF4-FFF2-40B4-BE49-F238E27FC236}">
                    <a16:creationId xmlns:a16="http://schemas.microsoft.com/office/drawing/2014/main" id="{BAB5A0F1-2509-C947-B8A1-E761F3BAD25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75012" y="5352000"/>
                <a:ext cx="23680" cy="2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103">
            <a:extLst>
              <a:ext uri="{FF2B5EF4-FFF2-40B4-BE49-F238E27FC236}">
                <a16:creationId xmlns:a16="http://schemas.microsoft.com/office/drawing/2014/main" id="{CDD6B65C-F913-6340-B585-3F9957EDD4EA}"/>
              </a:ext>
            </a:extLst>
          </p:cNvPr>
          <p:cNvGrpSpPr/>
          <p:nvPr/>
        </p:nvGrpSpPr>
        <p:grpSpPr>
          <a:xfrm>
            <a:off x="9904678" y="4849259"/>
            <a:ext cx="1558938" cy="881220"/>
            <a:chOff x="5609514" y="5183098"/>
            <a:chExt cx="1558938" cy="881220"/>
          </a:xfrm>
        </p:grpSpPr>
        <p:pic>
          <p:nvPicPr>
            <p:cNvPr id="68" name="Picture 33">
              <a:extLst>
                <a:ext uri="{FF2B5EF4-FFF2-40B4-BE49-F238E27FC236}">
                  <a16:creationId xmlns:a16="http://schemas.microsoft.com/office/drawing/2014/main" id="{1E0FC4DF-8EB6-B746-AC58-327180362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9514" y="5193995"/>
              <a:ext cx="1548449" cy="870323"/>
            </a:xfrm>
            <a:prstGeom prst="rect">
              <a:avLst/>
            </a:prstGeom>
          </p:spPr>
        </p:pic>
        <p:pic>
          <p:nvPicPr>
            <p:cNvPr id="69" name="Picture 4">
              <a:extLst>
                <a:ext uri="{FF2B5EF4-FFF2-40B4-BE49-F238E27FC236}">
                  <a16:creationId xmlns:a16="http://schemas.microsoft.com/office/drawing/2014/main" id="{6EFF9608-116A-4641-820C-E054551A5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clrChange>
                <a:clrFrom>
                  <a:srgbClr val="800000"/>
                </a:clrFrom>
                <a:clrTo>
                  <a:srgbClr val="800000">
                    <a:alpha val="0"/>
                  </a:srgbClr>
                </a:clrTo>
              </a:clrChange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0006" y="5183098"/>
              <a:ext cx="1548446" cy="870321"/>
            </a:xfrm>
            <a:prstGeom prst="rect">
              <a:avLst/>
            </a:prstGeom>
            <a:ln w="44450">
              <a:solidFill>
                <a:srgbClr val="FFC00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0" name="Ink 92">
                  <a:extLst>
                    <a:ext uri="{FF2B5EF4-FFF2-40B4-BE49-F238E27FC236}">
                      <a16:creationId xmlns:a16="http://schemas.microsoft.com/office/drawing/2014/main" id="{9BAB3157-62C0-7D45-99C8-14B881C7B679}"/>
                    </a:ext>
                  </a:extLst>
                </p14:cNvPr>
                <p14:cNvContentPartPr/>
                <p14:nvPr/>
              </p14:nvContentPartPr>
              <p14:xfrm>
                <a:off x="6493969" y="5356104"/>
                <a:ext cx="125967" cy="32442"/>
              </p14:xfrm>
            </p:contentPart>
          </mc:Choice>
          <mc:Fallback xmlns="">
            <p:pic>
              <p:nvPicPr>
                <p:cNvPr id="76" name="Ink 92">
                  <a:extLst>
                    <a:ext uri="{FF2B5EF4-FFF2-40B4-BE49-F238E27FC236}">
                      <a16:creationId xmlns:a16="http://schemas.microsoft.com/office/drawing/2014/main" id="{56608B17-D9D4-204D-8EF9-AE1288257F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78178" y="5340418"/>
                  <a:ext cx="157190" cy="6345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82">
            <a:extLst>
              <a:ext uri="{FF2B5EF4-FFF2-40B4-BE49-F238E27FC236}">
                <a16:creationId xmlns:a16="http://schemas.microsoft.com/office/drawing/2014/main" id="{84DA8BAE-2EBC-7E49-96D3-08A1A6CB2920}"/>
              </a:ext>
            </a:extLst>
          </p:cNvPr>
          <p:cNvGrpSpPr/>
          <p:nvPr/>
        </p:nvGrpSpPr>
        <p:grpSpPr>
          <a:xfrm>
            <a:off x="11482922" y="2432517"/>
            <a:ext cx="389850" cy="338554"/>
            <a:chOff x="5267532" y="2771023"/>
            <a:chExt cx="389850" cy="338554"/>
          </a:xfrm>
        </p:grpSpPr>
        <p:sp>
          <p:nvSpPr>
            <p:cNvPr id="72" name="Right Arrow 70">
              <a:extLst>
                <a:ext uri="{FF2B5EF4-FFF2-40B4-BE49-F238E27FC236}">
                  <a16:creationId xmlns:a16="http://schemas.microsoft.com/office/drawing/2014/main" id="{C90D3FAC-F63D-6B40-970F-7BF887E27D6F}"/>
                </a:ext>
              </a:extLst>
            </p:cNvPr>
            <p:cNvSpPr/>
            <p:nvPr/>
          </p:nvSpPr>
          <p:spPr>
            <a:xfrm>
              <a:off x="5289729" y="2880461"/>
              <a:ext cx="304401" cy="217029"/>
            </a:xfrm>
            <a:prstGeom prst="rightArrow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1">
              <a:extLst>
                <a:ext uri="{FF2B5EF4-FFF2-40B4-BE49-F238E27FC236}">
                  <a16:creationId xmlns:a16="http://schemas.microsoft.com/office/drawing/2014/main" id="{5164D73D-3380-254C-9711-5A0679809B7D}"/>
                </a:ext>
              </a:extLst>
            </p:cNvPr>
            <p:cNvSpPr txBox="1"/>
            <p:nvPr/>
          </p:nvSpPr>
          <p:spPr>
            <a:xfrm>
              <a:off x="5267532" y="277102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74" name="组合 93">
            <a:extLst>
              <a:ext uri="{FF2B5EF4-FFF2-40B4-BE49-F238E27FC236}">
                <a16:creationId xmlns:a16="http://schemas.microsoft.com/office/drawing/2014/main" id="{712CECCA-D441-2D4E-B4B8-662DAE81BEEF}"/>
              </a:ext>
            </a:extLst>
          </p:cNvPr>
          <p:cNvGrpSpPr/>
          <p:nvPr/>
        </p:nvGrpSpPr>
        <p:grpSpPr>
          <a:xfrm>
            <a:off x="9542168" y="3743817"/>
            <a:ext cx="389850" cy="338554"/>
            <a:chOff x="7157962" y="4077656"/>
            <a:chExt cx="389850" cy="338554"/>
          </a:xfrm>
        </p:grpSpPr>
        <p:sp>
          <p:nvSpPr>
            <p:cNvPr id="75" name="Right Arrow 29">
              <a:extLst>
                <a:ext uri="{FF2B5EF4-FFF2-40B4-BE49-F238E27FC236}">
                  <a16:creationId xmlns:a16="http://schemas.microsoft.com/office/drawing/2014/main" id="{844829E5-894E-5249-9723-8F16A46A654F}"/>
                </a:ext>
              </a:extLst>
            </p:cNvPr>
            <p:cNvSpPr/>
            <p:nvPr/>
          </p:nvSpPr>
          <p:spPr>
            <a:xfrm>
              <a:off x="7199605" y="4197388"/>
              <a:ext cx="304401" cy="217029"/>
            </a:xfrm>
            <a:prstGeom prst="rightArrow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30">
              <a:extLst>
                <a:ext uri="{FF2B5EF4-FFF2-40B4-BE49-F238E27FC236}">
                  <a16:creationId xmlns:a16="http://schemas.microsoft.com/office/drawing/2014/main" id="{C471DD93-0151-8A47-BCEB-B959293435FD}"/>
                </a:ext>
              </a:extLst>
            </p:cNvPr>
            <p:cNvSpPr txBox="1"/>
            <p:nvPr/>
          </p:nvSpPr>
          <p:spPr>
            <a:xfrm>
              <a:off x="7157962" y="407765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77" name="组合 96">
            <a:extLst>
              <a:ext uri="{FF2B5EF4-FFF2-40B4-BE49-F238E27FC236}">
                <a16:creationId xmlns:a16="http://schemas.microsoft.com/office/drawing/2014/main" id="{BABAFFB2-0BA7-0849-B399-7282E902C078}"/>
              </a:ext>
            </a:extLst>
          </p:cNvPr>
          <p:cNvGrpSpPr/>
          <p:nvPr/>
        </p:nvGrpSpPr>
        <p:grpSpPr>
          <a:xfrm>
            <a:off x="7652139" y="3769178"/>
            <a:ext cx="389850" cy="338554"/>
            <a:chOff x="7157962" y="4077656"/>
            <a:chExt cx="389850" cy="338554"/>
          </a:xfrm>
        </p:grpSpPr>
        <p:sp>
          <p:nvSpPr>
            <p:cNvPr id="78" name="Right Arrow 29">
              <a:extLst>
                <a:ext uri="{FF2B5EF4-FFF2-40B4-BE49-F238E27FC236}">
                  <a16:creationId xmlns:a16="http://schemas.microsoft.com/office/drawing/2014/main" id="{1ED6BA50-2E96-3B4B-93AB-17082F18F0A3}"/>
                </a:ext>
              </a:extLst>
            </p:cNvPr>
            <p:cNvSpPr/>
            <p:nvPr/>
          </p:nvSpPr>
          <p:spPr>
            <a:xfrm>
              <a:off x="7199605" y="4197388"/>
              <a:ext cx="304401" cy="217029"/>
            </a:xfrm>
            <a:prstGeom prst="rightArrow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30">
              <a:extLst>
                <a:ext uri="{FF2B5EF4-FFF2-40B4-BE49-F238E27FC236}">
                  <a16:creationId xmlns:a16="http://schemas.microsoft.com/office/drawing/2014/main" id="{0258F19B-2CB6-DF46-BDBB-DE20A9FABF5B}"/>
                </a:ext>
              </a:extLst>
            </p:cNvPr>
            <p:cNvSpPr txBox="1"/>
            <p:nvPr/>
          </p:nvSpPr>
          <p:spPr>
            <a:xfrm>
              <a:off x="7157962" y="407765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4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6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DD7AC8-8863-6343-AB2D-AF1996C13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4000"/>
            <a:ext cx="10990788" cy="1540934"/>
          </a:xfrm>
        </p:spPr>
        <p:txBody>
          <a:bodyPr/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Independent networks for interaction and propagation</a:t>
            </a:r>
          </a:p>
          <a:p>
            <a:pPr lvl="1"/>
            <a:r>
              <a:rPr lang="en-US" dirty="0"/>
              <a:t>Interactive information from previous rounds is not well exploited in the current round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E6AA5-EF78-3844-ADDD-5D011FDB05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9AFDC0-8288-FD49-85AC-E8415F1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86B71F3-E86B-154F-900B-AA9EDDDBD111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rot="5400000">
            <a:off x="6503876" y="3079777"/>
            <a:ext cx="615741" cy="2955163"/>
          </a:xfrm>
          <a:prstGeom prst="bentConnector3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梯形 3">
            <a:extLst>
              <a:ext uri="{FF2B5EF4-FFF2-40B4-BE49-F238E27FC236}">
                <a16:creationId xmlns:a16="http://schemas.microsoft.com/office/drawing/2014/main" id="{EF7F0ECC-77EF-BD41-88D6-E618B6AC5D47}"/>
              </a:ext>
            </a:extLst>
          </p:cNvPr>
          <p:cNvSpPr/>
          <p:nvPr/>
        </p:nvSpPr>
        <p:spPr>
          <a:xfrm rot="5400000">
            <a:off x="6588856" y="5217555"/>
            <a:ext cx="976210" cy="541494"/>
          </a:xfrm>
          <a:prstGeom prst="trapezoid">
            <a:avLst>
              <a:gd name="adj" fmla="val 19527"/>
            </a:avLst>
          </a:prstGeom>
          <a:ln w="190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梯形 3">
            <a:extLst>
              <a:ext uri="{FF2B5EF4-FFF2-40B4-BE49-F238E27FC236}">
                <a16:creationId xmlns:a16="http://schemas.microsoft.com/office/drawing/2014/main" id="{05226496-CFAB-8345-858A-AB6657D2F51D}"/>
              </a:ext>
            </a:extLst>
          </p:cNvPr>
          <p:cNvSpPr/>
          <p:nvPr/>
        </p:nvSpPr>
        <p:spPr>
          <a:xfrm rot="5400000">
            <a:off x="6618637" y="3493036"/>
            <a:ext cx="930860" cy="545753"/>
          </a:xfrm>
          <a:prstGeom prst="trapezoid">
            <a:avLst>
              <a:gd name="adj" fmla="val 19527"/>
            </a:avLst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9" name="Picture 70">
            <a:extLst>
              <a:ext uri="{FF2B5EF4-FFF2-40B4-BE49-F238E27FC236}">
                <a16:creationId xmlns:a16="http://schemas.microsoft.com/office/drawing/2014/main" id="{6D7B69C2-B97A-5A48-9AF5-6C78803DBD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258" y="3459770"/>
            <a:ext cx="895505" cy="782427"/>
          </a:xfrm>
          <a:prstGeom prst="rect">
            <a:avLst/>
          </a:prstGeom>
        </p:spPr>
      </p:pic>
      <p:grpSp>
        <p:nvGrpSpPr>
          <p:cNvPr id="10" name="Group 529">
            <a:extLst>
              <a:ext uri="{FF2B5EF4-FFF2-40B4-BE49-F238E27FC236}">
                <a16:creationId xmlns:a16="http://schemas.microsoft.com/office/drawing/2014/main" id="{ABD3121B-B958-4D44-953C-4C2FDE133285}"/>
              </a:ext>
            </a:extLst>
          </p:cNvPr>
          <p:cNvGrpSpPr/>
          <p:nvPr/>
        </p:nvGrpSpPr>
        <p:grpSpPr>
          <a:xfrm>
            <a:off x="5406896" y="3460415"/>
            <a:ext cx="895504" cy="782427"/>
            <a:chOff x="2564659" y="376677"/>
            <a:chExt cx="686392" cy="536593"/>
          </a:xfrm>
        </p:grpSpPr>
        <p:sp>
          <p:nvSpPr>
            <p:cNvPr id="11" name="Rectangle 530">
              <a:extLst>
                <a:ext uri="{FF2B5EF4-FFF2-40B4-BE49-F238E27FC236}">
                  <a16:creationId xmlns:a16="http://schemas.microsoft.com/office/drawing/2014/main" id="{B2662224-F28B-084E-BFB9-CEE0535C5ADC}"/>
                </a:ext>
              </a:extLst>
            </p:cNvPr>
            <p:cNvSpPr/>
            <p:nvPr/>
          </p:nvSpPr>
          <p:spPr>
            <a:xfrm>
              <a:off x="2564659" y="376677"/>
              <a:ext cx="686392" cy="5365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531">
                  <a:extLst>
                    <a:ext uri="{FF2B5EF4-FFF2-40B4-BE49-F238E27FC236}">
                      <a16:creationId xmlns:a16="http://schemas.microsoft.com/office/drawing/2014/main" id="{AF41ECBD-B7FF-6146-9A66-21682EFA0170}"/>
                    </a:ext>
                  </a:extLst>
                </p14:cNvPr>
                <p14:cNvContentPartPr/>
                <p14:nvPr/>
              </p14:nvContentPartPr>
              <p14:xfrm>
                <a:off x="2876367" y="434933"/>
                <a:ext cx="75293" cy="153337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83CE892B-358F-7046-9FF1-8B00A59914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68357" y="426759"/>
                  <a:ext cx="90992" cy="169357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72">
            <a:extLst>
              <a:ext uri="{FF2B5EF4-FFF2-40B4-BE49-F238E27FC236}">
                <a16:creationId xmlns:a16="http://schemas.microsoft.com/office/drawing/2014/main" id="{84F30BC4-17D2-3341-82C0-CAA9987BA47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00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7328" y="3459769"/>
            <a:ext cx="1003641" cy="782427"/>
          </a:xfrm>
          <a:prstGeom prst="rect">
            <a:avLst/>
          </a:prstGeom>
        </p:spPr>
      </p:pic>
      <p:sp>
        <p:nvSpPr>
          <p:cNvPr id="14" name="文本框 5">
            <a:extLst>
              <a:ext uri="{FF2B5EF4-FFF2-40B4-BE49-F238E27FC236}">
                <a16:creationId xmlns:a16="http://schemas.microsoft.com/office/drawing/2014/main" id="{477C9222-1FD1-B745-BDAF-4919B3C13140}"/>
              </a:ext>
            </a:extLst>
          </p:cNvPr>
          <p:cNvSpPr txBox="1"/>
          <p:nvPr/>
        </p:nvSpPr>
        <p:spPr>
          <a:xfrm rot="16200000">
            <a:off x="6647444" y="3566495"/>
            <a:ext cx="841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00" dirty="0"/>
              <a:t>Interaction</a:t>
            </a:r>
          </a:p>
          <a:p>
            <a:pPr algn="ctr"/>
            <a:r>
              <a:rPr kumimoji="1" lang="en-US" altLang="zh-CN" sz="1100" dirty="0"/>
              <a:t>Network</a:t>
            </a:r>
            <a:endParaRPr kumimoji="1" lang="zh-CN" altLang="en-US" sz="1100" dirty="0"/>
          </a:p>
        </p:txBody>
      </p:sp>
      <p:pic>
        <p:nvPicPr>
          <p:cNvPr id="15" name="Picture 207">
            <a:extLst>
              <a:ext uri="{FF2B5EF4-FFF2-40B4-BE49-F238E27FC236}">
                <a16:creationId xmlns:a16="http://schemas.microsoft.com/office/drawing/2014/main" id="{7D14B92F-8E6A-8940-8177-33046651E89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200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0802" y="3467061"/>
            <a:ext cx="1017049" cy="782427"/>
          </a:xfrm>
          <a:prstGeom prst="rect">
            <a:avLst/>
          </a:prstGeom>
        </p:spPr>
      </p:pic>
      <p:pic>
        <p:nvPicPr>
          <p:cNvPr id="16" name="Picture 263">
            <a:extLst>
              <a:ext uri="{FF2B5EF4-FFF2-40B4-BE49-F238E27FC236}">
                <a16:creationId xmlns:a16="http://schemas.microsoft.com/office/drawing/2014/main" id="{CE65A609-C712-E843-A638-F79F213C3DC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255" y="5149287"/>
            <a:ext cx="895508" cy="782429"/>
          </a:xfrm>
          <a:prstGeom prst="rect">
            <a:avLst/>
          </a:prstGeom>
        </p:spPr>
      </p:pic>
      <p:pic>
        <p:nvPicPr>
          <p:cNvPr id="17" name="Picture 261">
            <a:extLst>
              <a:ext uri="{FF2B5EF4-FFF2-40B4-BE49-F238E27FC236}">
                <a16:creationId xmlns:a16="http://schemas.microsoft.com/office/drawing/2014/main" id="{BD1264F3-EF33-954B-BA31-3362F3450841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8568" y="5149287"/>
            <a:ext cx="895504" cy="783533"/>
          </a:xfrm>
          <a:prstGeom prst="rect">
            <a:avLst/>
          </a:prstGeom>
        </p:spPr>
      </p:pic>
      <p:pic>
        <p:nvPicPr>
          <p:cNvPr id="18" name="Picture 589">
            <a:extLst>
              <a:ext uri="{FF2B5EF4-FFF2-40B4-BE49-F238E27FC236}">
                <a16:creationId xmlns:a16="http://schemas.microsoft.com/office/drawing/2014/main" id="{94357AD3-9BB6-0E42-BB07-A664274A1E41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200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770" y="5150393"/>
            <a:ext cx="1027719" cy="782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50">
                <a:extLst>
                  <a:ext uri="{FF2B5EF4-FFF2-40B4-BE49-F238E27FC236}">
                    <a16:creationId xmlns:a16="http://schemas.microsoft.com/office/drawing/2014/main" id="{1592A27A-1A65-9F4B-AE5E-8BD8CA411761}"/>
                  </a:ext>
                </a:extLst>
              </p:cNvPr>
              <p:cNvSpPr txBox="1"/>
              <p:nvPr/>
            </p:nvSpPr>
            <p:spPr>
              <a:xfrm>
                <a:off x="3851192" y="3137929"/>
                <a:ext cx="1564852" cy="246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User Annotated Frame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endParaRPr lang="en-AU" sz="1000" b="1" dirty="0"/>
              </a:p>
            </p:txBody>
          </p:sp>
        </mc:Choice>
        <mc:Fallback xmlns="">
          <p:sp>
            <p:nvSpPr>
              <p:cNvPr id="19" name="TextBox 150">
                <a:extLst>
                  <a:ext uri="{FF2B5EF4-FFF2-40B4-BE49-F238E27FC236}">
                    <a16:creationId xmlns:a16="http://schemas.microsoft.com/office/drawing/2014/main" id="{1592A27A-1A65-9F4B-AE5E-8BD8CA41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192" y="3137929"/>
                <a:ext cx="1564852" cy="246542"/>
              </a:xfrm>
              <a:prstGeom prst="rect">
                <a:avLst/>
              </a:prstGeom>
              <a:blipFill>
                <a:blip r:embed="rId2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227">
            <a:extLst>
              <a:ext uri="{FF2B5EF4-FFF2-40B4-BE49-F238E27FC236}">
                <a16:creationId xmlns:a16="http://schemas.microsoft.com/office/drawing/2014/main" id="{A6A8913F-0A77-004D-8E04-8115CD20DACA}"/>
              </a:ext>
            </a:extLst>
          </p:cNvPr>
          <p:cNvSpPr txBox="1"/>
          <p:nvPr/>
        </p:nvSpPr>
        <p:spPr>
          <a:xfrm>
            <a:off x="2950494" y="4861933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Current Frame </a:t>
            </a:r>
            <a:r>
              <a:rPr lang="en-US" sz="1000" b="1" i="1" dirty="0">
                <a:cs typeface="Times New Roman" panose="02020603050405020304" pitchFamily="18" charset="0"/>
              </a:rPr>
              <a:t>t</a:t>
            </a:r>
            <a:endParaRPr lang="en-AU" sz="1000" b="1" i="1" dirty="0">
              <a:cs typeface="Times New Roman" panose="02020603050405020304" pitchFamily="18" charset="0"/>
            </a:endParaRPr>
          </a:p>
        </p:txBody>
      </p:sp>
      <p:sp>
        <p:nvSpPr>
          <p:cNvPr id="21" name="TextBox 250">
            <a:extLst>
              <a:ext uri="{FF2B5EF4-FFF2-40B4-BE49-F238E27FC236}">
                <a16:creationId xmlns:a16="http://schemas.microsoft.com/office/drawing/2014/main" id="{E9038571-E18E-1E4E-A60C-EF0E084375D1}"/>
              </a:ext>
            </a:extLst>
          </p:cNvPr>
          <p:cNvSpPr txBox="1"/>
          <p:nvPr/>
        </p:nvSpPr>
        <p:spPr>
          <a:xfrm>
            <a:off x="4222118" y="4865229"/>
            <a:ext cx="2224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Previous Frame </a:t>
            </a:r>
            <a:r>
              <a:rPr lang="en-US" sz="1000" b="1" i="1" dirty="0">
                <a:cs typeface="Times New Roman" panose="02020603050405020304" pitchFamily="18" charset="0"/>
              </a:rPr>
              <a:t>t-1</a:t>
            </a:r>
            <a:r>
              <a:rPr lang="zh-CN" altLang="en-US" sz="1000" dirty="0"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cs typeface="Times New Roman" panose="02020603050405020304" pitchFamily="18" charset="0"/>
              </a:rPr>
              <a:t>&amp;</a:t>
            </a:r>
            <a:r>
              <a:rPr lang="zh-CN" altLang="en-US" sz="1000" dirty="0"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cs typeface="Times New Roman" panose="02020603050405020304" pitchFamily="18" charset="0"/>
              </a:rPr>
              <a:t>its</a:t>
            </a:r>
            <a:r>
              <a:rPr lang="zh-CN" altLang="en-US" sz="1000" dirty="0"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cs typeface="Times New Roman" panose="02020603050405020304" pitchFamily="18" charset="0"/>
              </a:rPr>
              <a:t>prediction</a:t>
            </a:r>
            <a:endParaRPr lang="en-AU" sz="1000" dirty="0">
              <a:cs typeface="Times New Roman" panose="02020603050405020304" pitchFamily="18" charset="0"/>
            </a:endParaRPr>
          </a:p>
        </p:txBody>
      </p:sp>
      <p:pic>
        <p:nvPicPr>
          <p:cNvPr id="22" name="Picture 161">
            <a:extLst>
              <a:ext uri="{FF2B5EF4-FFF2-40B4-BE49-F238E27FC236}">
                <a16:creationId xmlns:a16="http://schemas.microsoft.com/office/drawing/2014/main" id="{27D00B7D-FD91-5349-B2F8-D42FB4FEEA7E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email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200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2248" y="5104418"/>
            <a:ext cx="1017049" cy="785926"/>
          </a:xfrm>
          <a:prstGeom prst="rect">
            <a:avLst/>
          </a:prstGeom>
        </p:spPr>
      </p:pic>
      <p:sp>
        <p:nvSpPr>
          <p:cNvPr id="23" name="Or 22">
            <a:extLst>
              <a:ext uri="{FF2B5EF4-FFF2-40B4-BE49-F238E27FC236}">
                <a16:creationId xmlns:a16="http://schemas.microsoft.com/office/drawing/2014/main" id="{4CF4CC53-E7FB-8F41-8E0F-4C902262BD23}"/>
              </a:ext>
            </a:extLst>
          </p:cNvPr>
          <p:cNvSpPr/>
          <p:nvPr/>
        </p:nvSpPr>
        <p:spPr>
          <a:xfrm>
            <a:off x="5134604" y="3768947"/>
            <a:ext cx="178657" cy="178657"/>
          </a:xfrm>
          <a:prstGeom prst="flowChar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文本框 5">
            <a:extLst>
              <a:ext uri="{FF2B5EF4-FFF2-40B4-BE49-F238E27FC236}">
                <a16:creationId xmlns:a16="http://schemas.microsoft.com/office/drawing/2014/main" id="{C1ECAD82-A35D-4642-96AE-CA981EB56575}"/>
              </a:ext>
            </a:extLst>
          </p:cNvPr>
          <p:cNvSpPr txBox="1"/>
          <p:nvPr/>
        </p:nvSpPr>
        <p:spPr>
          <a:xfrm rot="16200000">
            <a:off x="6582475" y="5276272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00" dirty="0"/>
              <a:t>Propagation</a:t>
            </a:r>
          </a:p>
          <a:p>
            <a:pPr algn="ctr"/>
            <a:r>
              <a:rPr kumimoji="1" lang="en-US" altLang="zh-CN" sz="1100" dirty="0"/>
              <a:t>Network</a:t>
            </a:r>
            <a:endParaRPr kumimoji="1" lang="zh-CN" altLang="en-US" sz="11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674EEC-7CC5-FB4E-AEFA-C81AE809CE60}"/>
              </a:ext>
            </a:extLst>
          </p:cNvPr>
          <p:cNvSpPr/>
          <p:nvPr/>
        </p:nvSpPr>
        <p:spPr>
          <a:xfrm>
            <a:off x="2942227" y="3063545"/>
            <a:ext cx="3472608" cy="1293788"/>
          </a:xfrm>
          <a:prstGeom prst="roundRect">
            <a:avLst>
              <a:gd name="adj" fmla="val 8100"/>
            </a:avLst>
          </a:prstGeom>
          <a:noFill/>
          <a:ln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72608"/>
                      <a:gd name="connsiteY0" fmla="*/ 104797 h 1293788"/>
                      <a:gd name="connsiteX1" fmla="*/ 104797 w 3472608"/>
                      <a:gd name="connsiteY1" fmla="*/ 0 h 1293788"/>
                      <a:gd name="connsiteX2" fmla="*/ 822660 w 3472608"/>
                      <a:gd name="connsiteY2" fmla="*/ 0 h 1293788"/>
                      <a:gd name="connsiteX3" fmla="*/ 1442633 w 3472608"/>
                      <a:gd name="connsiteY3" fmla="*/ 0 h 1293788"/>
                      <a:gd name="connsiteX4" fmla="*/ 2029975 w 3472608"/>
                      <a:gd name="connsiteY4" fmla="*/ 0 h 1293788"/>
                      <a:gd name="connsiteX5" fmla="*/ 2715208 w 3472608"/>
                      <a:gd name="connsiteY5" fmla="*/ 0 h 1293788"/>
                      <a:gd name="connsiteX6" fmla="*/ 3367811 w 3472608"/>
                      <a:gd name="connsiteY6" fmla="*/ 0 h 1293788"/>
                      <a:gd name="connsiteX7" fmla="*/ 3472608 w 3472608"/>
                      <a:gd name="connsiteY7" fmla="*/ 104797 h 1293788"/>
                      <a:gd name="connsiteX8" fmla="*/ 3472608 w 3472608"/>
                      <a:gd name="connsiteY8" fmla="*/ 646894 h 1293788"/>
                      <a:gd name="connsiteX9" fmla="*/ 3472608 w 3472608"/>
                      <a:gd name="connsiteY9" fmla="*/ 1188991 h 1293788"/>
                      <a:gd name="connsiteX10" fmla="*/ 3367811 w 3472608"/>
                      <a:gd name="connsiteY10" fmla="*/ 1293788 h 1293788"/>
                      <a:gd name="connsiteX11" fmla="*/ 2682578 w 3472608"/>
                      <a:gd name="connsiteY11" fmla="*/ 1293788 h 1293788"/>
                      <a:gd name="connsiteX12" fmla="*/ 1964715 w 3472608"/>
                      <a:gd name="connsiteY12" fmla="*/ 1293788 h 1293788"/>
                      <a:gd name="connsiteX13" fmla="*/ 1246852 w 3472608"/>
                      <a:gd name="connsiteY13" fmla="*/ 1293788 h 1293788"/>
                      <a:gd name="connsiteX14" fmla="*/ 104797 w 3472608"/>
                      <a:gd name="connsiteY14" fmla="*/ 1293788 h 1293788"/>
                      <a:gd name="connsiteX15" fmla="*/ 0 w 3472608"/>
                      <a:gd name="connsiteY15" fmla="*/ 1188991 h 1293788"/>
                      <a:gd name="connsiteX16" fmla="*/ 0 w 3472608"/>
                      <a:gd name="connsiteY16" fmla="*/ 636052 h 1293788"/>
                      <a:gd name="connsiteX17" fmla="*/ 0 w 3472608"/>
                      <a:gd name="connsiteY17" fmla="*/ 104797 h 1293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72608" h="1293788" extrusionOk="0">
                        <a:moveTo>
                          <a:pt x="0" y="104797"/>
                        </a:moveTo>
                        <a:cubicBezTo>
                          <a:pt x="-9456" y="41086"/>
                          <a:pt x="39734" y="2696"/>
                          <a:pt x="104797" y="0"/>
                        </a:cubicBezTo>
                        <a:cubicBezTo>
                          <a:pt x="346051" y="20105"/>
                          <a:pt x="677647" y="-22200"/>
                          <a:pt x="822660" y="0"/>
                        </a:cubicBezTo>
                        <a:cubicBezTo>
                          <a:pt x="967673" y="22200"/>
                          <a:pt x="1164664" y="29357"/>
                          <a:pt x="1442633" y="0"/>
                        </a:cubicBezTo>
                        <a:cubicBezTo>
                          <a:pt x="1720602" y="-29357"/>
                          <a:pt x="1853901" y="-17759"/>
                          <a:pt x="2029975" y="0"/>
                        </a:cubicBezTo>
                        <a:cubicBezTo>
                          <a:pt x="2206049" y="17759"/>
                          <a:pt x="2575113" y="7835"/>
                          <a:pt x="2715208" y="0"/>
                        </a:cubicBezTo>
                        <a:cubicBezTo>
                          <a:pt x="2855303" y="-7835"/>
                          <a:pt x="3069950" y="28148"/>
                          <a:pt x="3367811" y="0"/>
                        </a:cubicBezTo>
                        <a:cubicBezTo>
                          <a:pt x="3428502" y="-4578"/>
                          <a:pt x="3465628" y="53053"/>
                          <a:pt x="3472608" y="104797"/>
                        </a:cubicBezTo>
                        <a:cubicBezTo>
                          <a:pt x="3460958" y="248120"/>
                          <a:pt x="3456751" y="460492"/>
                          <a:pt x="3472608" y="646894"/>
                        </a:cubicBezTo>
                        <a:cubicBezTo>
                          <a:pt x="3488465" y="833296"/>
                          <a:pt x="3471673" y="1014796"/>
                          <a:pt x="3472608" y="1188991"/>
                        </a:cubicBezTo>
                        <a:cubicBezTo>
                          <a:pt x="3459979" y="1246147"/>
                          <a:pt x="3429407" y="1283592"/>
                          <a:pt x="3367811" y="1293788"/>
                        </a:cubicBezTo>
                        <a:cubicBezTo>
                          <a:pt x="3162972" y="1319525"/>
                          <a:pt x="2886219" y="1326372"/>
                          <a:pt x="2682578" y="1293788"/>
                        </a:cubicBezTo>
                        <a:cubicBezTo>
                          <a:pt x="2478937" y="1261204"/>
                          <a:pt x="2261809" y="1310787"/>
                          <a:pt x="1964715" y="1293788"/>
                        </a:cubicBezTo>
                        <a:cubicBezTo>
                          <a:pt x="1667621" y="1276789"/>
                          <a:pt x="1489512" y="1291719"/>
                          <a:pt x="1246852" y="1293788"/>
                        </a:cubicBezTo>
                        <a:cubicBezTo>
                          <a:pt x="1004192" y="1295857"/>
                          <a:pt x="439970" y="1246570"/>
                          <a:pt x="104797" y="1293788"/>
                        </a:cubicBezTo>
                        <a:cubicBezTo>
                          <a:pt x="43609" y="1290669"/>
                          <a:pt x="-4467" y="1240192"/>
                          <a:pt x="0" y="1188991"/>
                        </a:cubicBezTo>
                        <a:cubicBezTo>
                          <a:pt x="-3716" y="1078043"/>
                          <a:pt x="20455" y="892739"/>
                          <a:pt x="0" y="636052"/>
                        </a:cubicBezTo>
                        <a:cubicBezTo>
                          <a:pt x="-20455" y="379365"/>
                          <a:pt x="24708" y="291821"/>
                          <a:pt x="0" y="1047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FE15CC5-3E70-C04F-B6E0-38E038859C56}"/>
              </a:ext>
            </a:extLst>
          </p:cNvPr>
          <p:cNvSpPr/>
          <p:nvPr/>
        </p:nvSpPr>
        <p:spPr>
          <a:xfrm>
            <a:off x="6489208" y="3624163"/>
            <a:ext cx="256137" cy="26295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F17642-AD9F-BB48-A281-2DE910368F57}"/>
              </a:ext>
            </a:extLst>
          </p:cNvPr>
          <p:cNvSpPr/>
          <p:nvPr/>
        </p:nvSpPr>
        <p:spPr>
          <a:xfrm>
            <a:off x="7450592" y="3657153"/>
            <a:ext cx="256137" cy="26295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r 27">
            <a:extLst>
              <a:ext uri="{FF2B5EF4-FFF2-40B4-BE49-F238E27FC236}">
                <a16:creationId xmlns:a16="http://schemas.microsoft.com/office/drawing/2014/main" id="{FEDFA1A2-1249-4544-B4CF-E3BDA92D0F52}"/>
              </a:ext>
            </a:extLst>
          </p:cNvPr>
          <p:cNvSpPr/>
          <p:nvPr/>
        </p:nvSpPr>
        <p:spPr>
          <a:xfrm>
            <a:off x="4043461" y="5430600"/>
            <a:ext cx="178657" cy="178657"/>
          </a:xfrm>
          <a:prstGeom prst="flowChar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B13CEECD-DAE4-2A47-9586-FF8E1D48F9BF}"/>
              </a:ext>
            </a:extLst>
          </p:cNvPr>
          <p:cNvSpPr/>
          <p:nvPr/>
        </p:nvSpPr>
        <p:spPr>
          <a:xfrm>
            <a:off x="6489208" y="5345594"/>
            <a:ext cx="256137" cy="26295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5392C5B-5C9B-5944-8772-1155BEE4B605}"/>
              </a:ext>
            </a:extLst>
          </p:cNvPr>
          <p:cNvSpPr/>
          <p:nvPr/>
        </p:nvSpPr>
        <p:spPr>
          <a:xfrm>
            <a:off x="7450592" y="5378584"/>
            <a:ext cx="256137" cy="26295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14C3AD-1580-5444-810D-200FD5BCBCE0}"/>
              </a:ext>
            </a:extLst>
          </p:cNvPr>
          <p:cNvSpPr/>
          <p:nvPr/>
        </p:nvSpPr>
        <p:spPr>
          <a:xfrm>
            <a:off x="2938755" y="4783706"/>
            <a:ext cx="3472608" cy="1293788"/>
          </a:xfrm>
          <a:prstGeom prst="roundRect">
            <a:avLst>
              <a:gd name="adj" fmla="val 8100"/>
            </a:avLst>
          </a:prstGeom>
          <a:noFill/>
          <a:ln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72608"/>
                      <a:gd name="connsiteY0" fmla="*/ 104797 h 1293788"/>
                      <a:gd name="connsiteX1" fmla="*/ 104797 w 3472608"/>
                      <a:gd name="connsiteY1" fmla="*/ 0 h 1293788"/>
                      <a:gd name="connsiteX2" fmla="*/ 822660 w 3472608"/>
                      <a:gd name="connsiteY2" fmla="*/ 0 h 1293788"/>
                      <a:gd name="connsiteX3" fmla="*/ 1442633 w 3472608"/>
                      <a:gd name="connsiteY3" fmla="*/ 0 h 1293788"/>
                      <a:gd name="connsiteX4" fmla="*/ 2029975 w 3472608"/>
                      <a:gd name="connsiteY4" fmla="*/ 0 h 1293788"/>
                      <a:gd name="connsiteX5" fmla="*/ 2715208 w 3472608"/>
                      <a:gd name="connsiteY5" fmla="*/ 0 h 1293788"/>
                      <a:gd name="connsiteX6" fmla="*/ 3367811 w 3472608"/>
                      <a:gd name="connsiteY6" fmla="*/ 0 h 1293788"/>
                      <a:gd name="connsiteX7" fmla="*/ 3472608 w 3472608"/>
                      <a:gd name="connsiteY7" fmla="*/ 104797 h 1293788"/>
                      <a:gd name="connsiteX8" fmla="*/ 3472608 w 3472608"/>
                      <a:gd name="connsiteY8" fmla="*/ 646894 h 1293788"/>
                      <a:gd name="connsiteX9" fmla="*/ 3472608 w 3472608"/>
                      <a:gd name="connsiteY9" fmla="*/ 1188991 h 1293788"/>
                      <a:gd name="connsiteX10" fmla="*/ 3367811 w 3472608"/>
                      <a:gd name="connsiteY10" fmla="*/ 1293788 h 1293788"/>
                      <a:gd name="connsiteX11" fmla="*/ 2682578 w 3472608"/>
                      <a:gd name="connsiteY11" fmla="*/ 1293788 h 1293788"/>
                      <a:gd name="connsiteX12" fmla="*/ 1964715 w 3472608"/>
                      <a:gd name="connsiteY12" fmla="*/ 1293788 h 1293788"/>
                      <a:gd name="connsiteX13" fmla="*/ 1246852 w 3472608"/>
                      <a:gd name="connsiteY13" fmla="*/ 1293788 h 1293788"/>
                      <a:gd name="connsiteX14" fmla="*/ 104797 w 3472608"/>
                      <a:gd name="connsiteY14" fmla="*/ 1293788 h 1293788"/>
                      <a:gd name="connsiteX15" fmla="*/ 0 w 3472608"/>
                      <a:gd name="connsiteY15" fmla="*/ 1188991 h 1293788"/>
                      <a:gd name="connsiteX16" fmla="*/ 0 w 3472608"/>
                      <a:gd name="connsiteY16" fmla="*/ 636052 h 1293788"/>
                      <a:gd name="connsiteX17" fmla="*/ 0 w 3472608"/>
                      <a:gd name="connsiteY17" fmla="*/ 104797 h 1293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72608" h="1293788" extrusionOk="0">
                        <a:moveTo>
                          <a:pt x="0" y="104797"/>
                        </a:moveTo>
                        <a:cubicBezTo>
                          <a:pt x="-9456" y="41086"/>
                          <a:pt x="39734" y="2696"/>
                          <a:pt x="104797" y="0"/>
                        </a:cubicBezTo>
                        <a:cubicBezTo>
                          <a:pt x="346051" y="20105"/>
                          <a:pt x="677647" y="-22200"/>
                          <a:pt x="822660" y="0"/>
                        </a:cubicBezTo>
                        <a:cubicBezTo>
                          <a:pt x="967673" y="22200"/>
                          <a:pt x="1164664" y="29357"/>
                          <a:pt x="1442633" y="0"/>
                        </a:cubicBezTo>
                        <a:cubicBezTo>
                          <a:pt x="1720602" y="-29357"/>
                          <a:pt x="1853901" y="-17759"/>
                          <a:pt x="2029975" y="0"/>
                        </a:cubicBezTo>
                        <a:cubicBezTo>
                          <a:pt x="2206049" y="17759"/>
                          <a:pt x="2575113" y="7835"/>
                          <a:pt x="2715208" y="0"/>
                        </a:cubicBezTo>
                        <a:cubicBezTo>
                          <a:pt x="2855303" y="-7835"/>
                          <a:pt x="3069950" y="28148"/>
                          <a:pt x="3367811" y="0"/>
                        </a:cubicBezTo>
                        <a:cubicBezTo>
                          <a:pt x="3428502" y="-4578"/>
                          <a:pt x="3465628" y="53053"/>
                          <a:pt x="3472608" y="104797"/>
                        </a:cubicBezTo>
                        <a:cubicBezTo>
                          <a:pt x="3460958" y="248120"/>
                          <a:pt x="3456751" y="460492"/>
                          <a:pt x="3472608" y="646894"/>
                        </a:cubicBezTo>
                        <a:cubicBezTo>
                          <a:pt x="3488465" y="833296"/>
                          <a:pt x="3471673" y="1014796"/>
                          <a:pt x="3472608" y="1188991"/>
                        </a:cubicBezTo>
                        <a:cubicBezTo>
                          <a:pt x="3459979" y="1246147"/>
                          <a:pt x="3429407" y="1283592"/>
                          <a:pt x="3367811" y="1293788"/>
                        </a:cubicBezTo>
                        <a:cubicBezTo>
                          <a:pt x="3162972" y="1319525"/>
                          <a:pt x="2886219" y="1326372"/>
                          <a:pt x="2682578" y="1293788"/>
                        </a:cubicBezTo>
                        <a:cubicBezTo>
                          <a:pt x="2478937" y="1261204"/>
                          <a:pt x="2261809" y="1310787"/>
                          <a:pt x="1964715" y="1293788"/>
                        </a:cubicBezTo>
                        <a:cubicBezTo>
                          <a:pt x="1667621" y="1276789"/>
                          <a:pt x="1489512" y="1291719"/>
                          <a:pt x="1246852" y="1293788"/>
                        </a:cubicBezTo>
                        <a:cubicBezTo>
                          <a:pt x="1004192" y="1295857"/>
                          <a:pt x="439970" y="1246570"/>
                          <a:pt x="104797" y="1293788"/>
                        </a:cubicBezTo>
                        <a:cubicBezTo>
                          <a:pt x="43609" y="1290669"/>
                          <a:pt x="-4467" y="1240192"/>
                          <a:pt x="0" y="1188991"/>
                        </a:cubicBezTo>
                        <a:cubicBezTo>
                          <a:pt x="-3716" y="1078043"/>
                          <a:pt x="20455" y="892739"/>
                          <a:pt x="0" y="636052"/>
                        </a:cubicBezTo>
                        <a:cubicBezTo>
                          <a:pt x="-20455" y="379365"/>
                          <a:pt x="24708" y="291821"/>
                          <a:pt x="0" y="1047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1413D0-77E9-8849-832F-FA402F4D528D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897352" y="4267632"/>
            <a:ext cx="342079" cy="615742"/>
          </a:xfrm>
          <a:prstGeom prst="rect">
            <a:avLst/>
          </a:prstGeom>
        </p:spPr>
      </p:pic>
      <p:sp>
        <p:nvSpPr>
          <p:cNvPr id="33" name="梯形 3">
            <a:extLst>
              <a:ext uri="{FF2B5EF4-FFF2-40B4-BE49-F238E27FC236}">
                <a16:creationId xmlns:a16="http://schemas.microsoft.com/office/drawing/2014/main" id="{A1D8AF94-98F6-8147-BDA2-811C2D15D3E8}"/>
              </a:ext>
            </a:extLst>
          </p:cNvPr>
          <p:cNvSpPr/>
          <p:nvPr/>
        </p:nvSpPr>
        <p:spPr>
          <a:xfrm rot="5400000">
            <a:off x="6345458" y="4288045"/>
            <a:ext cx="258618" cy="545753"/>
          </a:xfrm>
          <a:prstGeom prst="trapezoid">
            <a:avLst>
              <a:gd name="adj" fmla="val 19527"/>
            </a:avLst>
          </a:prstGeom>
          <a:solidFill>
            <a:schemeClr val="lt1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梯形 3">
            <a:extLst>
              <a:ext uri="{FF2B5EF4-FFF2-40B4-BE49-F238E27FC236}">
                <a16:creationId xmlns:a16="http://schemas.microsoft.com/office/drawing/2014/main" id="{02051998-B991-F14E-AA64-E455E6D15095}"/>
              </a:ext>
            </a:extLst>
          </p:cNvPr>
          <p:cNvSpPr/>
          <p:nvPr/>
        </p:nvSpPr>
        <p:spPr>
          <a:xfrm rot="5400000">
            <a:off x="7561264" y="4274768"/>
            <a:ext cx="258618" cy="545753"/>
          </a:xfrm>
          <a:prstGeom prst="trapezoid">
            <a:avLst>
              <a:gd name="adj" fmla="val 19527"/>
            </a:avLst>
          </a:prstGeom>
          <a:solidFill>
            <a:schemeClr val="lt1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文本框 5">
            <a:extLst>
              <a:ext uri="{FF2B5EF4-FFF2-40B4-BE49-F238E27FC236}">
                <a16:creationId xmlns:a16="http://schemas.microsoft.com/office/drawing/2014/main" id="{2E6723C5-85F3-1844-8E66-9AFDFDFF0D97}"/>
              </a:ext>
            </a:extLst>
          </p:cNvPr>
          <p:cNvSpPr txBox="1"/>
          <p:nvPr/>
        </p:nvSpPr>
        <p:spPr>
          <a:xfrm>
            <a:off x="6278432" y="4382687"/>
            <a:ext cx="364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00" dirty="0"/>
              <a:t>….</a:t>
            </a:r>
          </a:p>
        </p:txBody>
      </p:sp>
      <p:sp>
        <p:nvSpPr>
          <p:cNvPr id="36" name="文本框 5">
            <a:extLst>
              <a:ext uri="{FF2B5EF4-FFF2-40B4-BE49-F238E27FC236}">
                <a16:creationId xmlns:a16="http://schemas.microsoft.com/office/drawing/2014/main" id="{414F334B-EB88-E041-9C46-9C748467FC90}"/>
              </a:ext>
            </a:extLst>
          </p:cNvPr>
          <p:cNvSpPr txBox="1"/>
          <p:nvPr/>
        </p:nvSpPr>
        <p:spPr>
          <a:xfrm>
            <a:off x="7543318" y="4375360"/>
            <a:ext cx="364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066237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F75DB-9B5D-1D48-96E3-51A79D9B33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D33B29-7048-4C41-AC34-2735A2E1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Aggregation Networks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47776-D549-BD4C-A8DC-0E227103C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96" y="1727419"/>
            <a:ext cx="8702386" cy="4275034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A788F8A3-8B1F-324E-A338-20C111AD45B8}"/>
              </a:ext>
            </a:extLst>
          </p:cNvPr>
          <p:cNvSpPr txBox="1"/>
          <p:nvPr/>
        </p:nvSpPr>
        <p:spPr>
          <a:xfrm>
            <a:off x="507781" y="3105834"/>
            <a:ext cx="25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Unified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070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5455F-B231-3A40-98C0-3BE26B4EE7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2DBA29-03D4-CA43-AC59-FC69249D3490}"/>
              </a:ext>
            </a:extLst>
          </p:cNvPr>
          <p:cNvSpPr/>
          <p:nvPr/>
        </p:nvSpPr>
        <p:spPr>
          <a:xfrm>
            <a:off x="6560502" y="566943"/>
            <a:ext cx="1347071" cy="256601"/>
          </a:xfrm>
          <a:prstGeom prst="roundRect">
            <a:avLst>
              <a:gd name="adj" fmla="val 20202"/>
            </a:avLst>
          </a:prstGeom>
          <a:solidFill>
            <a:srgbClr val="70AD47">
              <a:lumMod val="60000"/>
              <a:lumOff val="40000"/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41F0A-566E-2F40-8E9E-28E92C02B1E4}"/>
              </a:ext>
            </a:extLst>
          </p:cNvPr>
          <p:cNvSpPr txBox="1"/>
          <p:nvPr/>
        </p:nvSpPr>
        <p:spPr>
          <a:xfrm>
            <a:off x="6371139" y="809424"/>
            <a:ext cx="1920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</a:rPr>
              <a:t>Pixel Embedding Backbone</a:t>
            </a:r>
          </a:p>
        </p:txBody>
      </p:sp>
      <p:grpSp>
        <p:nvGrpSpPr>
          <p:cNvPr id="7" name="组合 20">
            <a:extLst>
              <a:ext uri="{FF2B5EF4-FFF2-40B4-BE49-F238E27FC236}">
                <a16:creationId xmlns:a16="http://schemas.microsoft.com/office/drawing/2014/main" id="{80C58887-07A5-6B44-A05B-0826F39CAAAB}"/>
              </a:ext>
            </a:extLst>
          </p:cNvPr>
          <p:cNvGrpSpPr/>
          <p:nvPr/>
        </p:nvGrpSpPr>
        <p:grpSpPr>
          <a:xfrm>
            <a:off x="798423" y="1173007"/>
            <a:ext cx="3170719" cy="4122071"/>
            <a:chOff x="465914" y="2031988"/>
            <a:chExt cx="3170719" cy="412207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C806856-7E77-E94B-A004-9E0704B5508A}"/>
                </a:ext>
              </a:extLst>
            </p:cNvPr>
            <p:cNvSpPr/>
            <p:nvPr/>
          </p:nvSpPr>
          <p:spPr>
            <a:xfrm>
              <a:off x="484380" y="2031988"/>
              <a:ext cx="3150787" cy="4122071"/>
            </a:xfrm>
            <a:prstGeom prst="roundRect">
              <a:avLst>
                <a:gd name="adj" fmla="val 5124"/>
              </a:avLst>
            </a:prstGeom>
            <a:solidFill>
              <a:srgbClr val="70AD47">
                <a:lumMod val="60000"/>
                <a:lumOff val="40000"/>
                <a:alpha val="3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337ABB-70E9-3445-9690-02760E291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6260" y="2325886"/>
              <a:ext cx="886449" cy="7745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96C31A-113A-974F-839B-CE7D38AD3E17}"/>
                    </a:ext>
                  </a:extLst>
                </p:cNvPr>
                <p:cNvSpPr txBox="1"/>
                <p:nvPr/>
              </p:nvSpPr>
              <p:spPr>
                <a:xfrm>
                  <a:off x="484381" y="2093466"/>
                  <a:ext cx="1646605" cy="261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User Annotated Frame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11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1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</m:oMath>
                  </a14:m>
                  <a:endParaRPr kumimoji="0" lang="en-AU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4A77555E-F5B0-4947-8C8E-63D29A4DF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381" y="2093466"/>
                  <a:ext cx="1646605" cy="261995"/>
                </a:xfrm>
                <a:prstGeom prst="rect">
                  <a:avLst/>
                </a:prstGeom>
                <a:blipFill>
                  <a:blip r:embed="rId6"/>
                  <a:stretch>
                    <a:fillRect t="-4762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996E84-D45C-1745-B64F-749A21BF25BC}"/>
                </a:ext>
              </a:extLst>
            </p:cNvPr>
            <p:cNvSpPr txBox="1"/>
            <p:nvPr/>
          </p:nvSpPr>
          <p:spPr>
            <a:xfrm>
              <a:off x="528371" y="3868380"/>
              <a:ext cx="1144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Current Frame </a:t>
              </a:r>
              <a:r>
                <a:rPr kumimoji="0" lang="en-US" sz="11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cs typeface="Times New Roman" panose="02020603050405020304" pitchFamily="18" charset="0"/>
                </a:rPr>
                <a:t>t</a:t>
              </a:r>
              <a:endParaRPr kumimoji="0" lang="en-AU" sz="11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0EF3C7-5B60-974D-B916-65DBFB108616}"/>
                </a:ext>
              </a:extLst>
            </p:cNvPr>
            <p:cNvSpPr txBox="1"/>
            <p:nvPr/>
          </p:nvSpPr>
          <p:spPr>
            <a:xfrm>
              <a:off x="2438869" y="3973161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Pixel embedding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AB74E-26A8-A54F-872A-4EC20BBD9B62}"/>
                </a:ext>
              </a:extLst>
            </p:cNvPr>
            <p:cNvSpPr txBox="1"/>
            <p:nvPr/>
          </p:nvSpPr>
          <p:spPr>
            <a:xfrm>
              <a:off x="465914" y="5835933"/>
              <a:ext cx="13500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Previous Frame </a:t>
              </a:r>
              <a:r>
                <a:rPr kumimoji="0" lang="en-US" sz="11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cs typeface="Times New Roman" panose="02020603050405020304" pitchFamily="18" charset="0"/>
                </a:rPr>
                <a:t>t-1</a:t>
              </a:r>
              <a:endParaRPr kumimoji="0" lang="en-AU" sz="11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0A3424-2E1E-654A-82DF-3BB453C7B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5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2712" y="5079559"/>
              <a:ext cx="886449" cy="7756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594D62-554C-2447-8316-21CFD8E42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5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2712" y="4106268"/>
              <a:ext cx="886449" cy="774514"/>
            </a:xfrm>
            <a:prstGeom prst="rect">
              <a:avLst/>
            </a:prstGeom>
          </p:spPr>
        </p:pic>
        <p:sp>
          <p:nvSpPr>
            <p:cNvPr id="16" name="Trapezoid 487">
              <a:extLst>
                <a:ext uri="{FF2B5EF4-FFF2-40B4-BE49-F238E27FC236}">
                  <a16:creationId xmlns:a16="http://schemas.microsoft.com/office/drawing/2014/main" id="{8E48E009-F52A-DA4A-8806-26273DB7F77F}"/>
                </a:ext>
              </a:extLst>
            </p:cNvPr>
            <p:cNvSpPr/>
            <p:nvPr/>
          </p:nvSpPr>
          <p:spPr>
            <a:xfrm rot="5400000">
              <a:off x="1752330" y="4045922"/>
              <a:ext cx="774514" cy="877098"/>
            </a:xfrm>
            <a:prstGeom prst="trapezoid">
              <a:avLst>
                <a:gd name="adj" fmla="val 15162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1F454C-582C-0543-BF67-B784A4F74AD7}"/>
                </a:ext>
              </a:extLst>
            </p:cNvPr>
            <p:cNvSpPr txBox="1"/>
            <p:nvPr/>
          </p:nvSpPr>
          <p:spPr>
            <a:xfrm>
              <a:off x="1673811" y="4261543"/>
              <a:ext cx="10200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Embedding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   Encoder</a:t>
              </a:r>
            </a:p>
          </p:txBody>
        </p:sp>
        <p:sp>
          <p:nvSpPr>
            <p:cNvPr id="18" name="Trapezoid 507">
              <a:extLst>
                <a:ext uri="{FF2B5EF4-FFF2-40B4-BE49-F238E27FC236}">
                  <a16:creationId xmlns:a16="http://schemas.microsoft.com/office/drawing/2014/main" id="{E6967310-DF77-F340-93F2-17887196A7F3}"/>
                </a:ext>
              </a:extLst>
            </p:cNvPr>
            <p:cNvSpPr/>
            <p:nvPr/>
          </p:nvSpPr>
          <p:spPr>
            <a:xfrm rot="5400000">
              <a:off x="1771370" y="5029740"/>
              <a:ext cx="774514" cy="877098"/>
            </a:xfrm>
            <a:prstGeom prst="trapezoid">
              <a:avLst>
                <a:gd name="adj" fmla="val 15162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EC4A38-4175-5347-AA55-4921489BDC6F}"/>
                </a:ext>
              </a:extLst>
            </p:cNvPr>
            <p:cNvSpPr txBox="1"/>
            <p:nvPr/>
          </p:nvSpPr>
          <p:spPr>
            <a:xfrm>
              <a:off x="1703501" y="5248026"/>
              <a:ext cx="10200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Embedding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   Encoder</a:t>
              </a:r>
            </a:p>
          </p:txBody>
        </p:sp>
        <p:sp>
          <p:nvSpPr>
            <p:cNvPr id="20" name="Trapezoid 525">
              <a:extLst>
                <a:ext uri="{FF2B5EF4-FFF2-40B4-BE49-F238E27FC236}">
                  <a16:creationId xmlns:a16="http://schemas.microsoft.com/office/drawing/2014/main" id="{363F3F95-A8B4-004F-BBDA-18A4DF0D5CD7}"/>
                </a:ext>
              </a:extLst>
            </p:cNvPr>
            <p:cNvSpPr/>
            <p:nvPr/>
          </p:nvSpPr>
          <p:spPr>
            <a:xfrm rot="5400000">
              <a:off x="1755750" y="2292911"/>
              <a:ext cx="774514" cy="877098"/>
            </a:xfrm>
            <a:prstGeom prst="trapezoid">
              <a:avLst>
                <a:gd name="adj" fmla="val 15162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28CA16-63F2-1E47-89F7-AA15D46D5474}"/>
                </a:ext>
              </a:extLst>
            </p:cNvPr>
            <p:cNvSpPr txBox="1"/>
            <p:nvPr/>
          </p:nvSpPr>
          <p:spPr>
            <a:xfrm>
              <a:off x="1660922" y="2496752"/>
              <a:ext cx="10200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Embedding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   Encoder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16B9D4-3598-964C-9C09-884D66B062CD}"/>
                </a:ext>
              </a:extLst>
            </p:cNvPr>
            <p:cNvSpPr txBox="1"/>
            <p:nvPr/>
          </p:nvSpPr>
          <p:spPr>
            <a:xfrm>
              <a:off x="2403847" y="4937482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Pixel embedding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18158B-EF59-F647-81D4-9A14305D598C}"/>
                </a:ext>
              </a:extLst>
            </p:cNvPr>
            <p:cNvSpPr txBox="1"/>
            <p:nvPr/>
          </p:nvSpPr>
          <p:spPr>
            <a:xfrm>
              <a:off x="2366642" y="2155092"/>
              <a:ext cx="12390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Pixel embedding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E636FF-4E12-A84C-8DAA-0C1A4FFE9498}"/>
                </a:ext>
              </a:extLst>
            </p:cNvPr>
            <p:cNvCxnSpPr/>
            <p:nvPr/>
          </p:nvCxnSpPr>
          <p:spPr>
            <a:xfrm>
              <a:off x="2250477" y="3142132"/>
              <a:ext cx="0" cy="903851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008A75D-45E8-7B4E-AEEE-BBD39180DF8F}"/>
                </a:ext>
              </a:extLst>
            </p:cNvPr>
            <p:cNvCxnSpPr>
              <a:cxnSpLocks/>
            </p:cNvCxnSpPr>
            <p:nvPr/>
          </p:nvCxnSpPr>
          <p:spPr>
            <a:xfrm>
              <a:off x="2250477" y="4798325"/>
              <a:ext cx="0" cy="381064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2FCEDD-DFC9-E445-9334-F9DB16728B18}"/>
                </a:ext>
              </a:extLst>
            </p:cNvPr>
            <p:cNvSpPr txBox="1"/>
            <p:nvPr/>
          </p:nvSpPr>
          <p:spPr>
            <a:xfrm rot="16200000">
              <a:off x="1578123" y="3463312"/>
              <a:ext cx="10278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Share weights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347CD2-58B6-7C47-A5EF-5EB9E154DD7D}"/>
                </a:ext>
              </a:extLst>
            </p:cNvPr>
            <p:cNvGrpSpPr/>
            <p:nvPr/>
          </p:nvGrpSpPr>
          <p:grpSpPr>
            <a:xfrm>
              <a:off x="2666508" y="2397324"/>
              <a:ext cx="618567" cy="604049"/>
              <a:chOff x="5549900" y="2611966"/>
              <a:chExt cx="618567" cy="604049"/>
            </a:xfrm>
          </p:grpSpPr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85652EA2-1991-2843-AFAA-E25AD76946D0}"/>
                  </a:ext>
                </a:extLst>
              </p:cNvPr>
              <p:cNvSpPr/>
              <p:nvPr/>
            </p:nvSpPr>
            <p:spPr>
              <a:xfrm rot="16200000">
                <a:off x="5557159" y="2604707"/>
                <a:ext cx="604047" cy="618566"/>
              </a:xfrm>
              <a:prstGeom prst="cube">
                <a:avLst>
                  <a:gd name="adj" fmla="val 12474"/>
                </a:avLst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935D1AD-897A-0D4F-A994-F7E8462BC053}"/>
                  </a:ext>
                </a:extLst>
              </p:cNvPr>
              <p:cNvGrpSpPr/>
              <p:nvPr/>
            </p:nvGrpSpPr>
            <p:grpSpPr>
              <a:xfrm>
                <a:off x="5623088" y="2687727"/>
                <a:ext cx="545379" cy="528288"/>
                <a:chOff x="3087339" y="1392050"/>
                <a:chExt cx="545379" cy="528288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3F89FCB-D5AE-8C4D-B49E-C7AE2B405E3A}"/>
                    </a:ext>
                  </a:extLst>
                </p:cNvPr>
                <p:cNvSpPr/>
                <p:nvPr/>
              </p:nvSpPr>
              <p:spPr>
                <a:xfrm>
                  <a:off x="3087339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CEF0F6-E42F-F842-85D1-DE1EF138DDDC}"/>
                    </a:ext>
                  </a:extLst>
                </p:cNvPr>
                <p:cNvSpPr/>
                <p:nvPr/>
              </p:nvSpPr>
              <p:spPr>
                <a:xfrm>
                  <a:off x="3087339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8A4E79E6-3438-0941-8D02-559BC44F826B}"/>
                    </a:ext>
                  </a:extLst>
                </p:cNvPr>
                <p:cNvSpPr/>
                <p:nvPr/>
              </p:nvSpPr>
              <p:spPr>
                <a:xfrm>
                  <a:off x="3087339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10D18EC-239E-5C43-84E0-8406DC2E3821}"/>
                    </a:ext>
                  </a:extLst>
                </p:cNvPr>
                <p:cNvSpPr/>
                <p:nvPr/>
              </p:nvSpPr>
              <p:spPr>
                <a:xfrm>
                  <a:off x="3087339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E2BE734-7334-6D4C-8983-844806B3ABDA}"/>
                    </a:ext>
                  </a:extLst>
                </p:cNvPr>
                <p:cNvSpPr/>
                <p:nvPr/>
              </p:nvSpPr>
              <p:spPr>
                <a:xfrm>
                  <a:off x="322368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9769963-3AAC-6A43-8B7D-FA1B1A8E2CEA}"/>
                    </a:ext>
                  </a:extLst>
                </p:cNvPr>
                <p:cNvSpPr/>
                <p:nvPr/>
              </p:nvSpPr>
              <p:spPr>
                <a:xfrm>
                  <a:off x="322368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90414BA6-D33A-ED45-A2FA-5B7FDD0CD66E}"/>
                    </a:ext>
                  </a:extLst>
                </p:cNvPr>
                <p:cNvSpPr/>
                <p:nvPr/>
              </p:nvSpPr>
              <p:spPr>
                <a:xfrm>
                  <a:off x="322368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A408B33-13AA-C941-AA47-771B8050D73B}"/>
                    </a:ext>
                  </a:extLst>
                </p:cNvPr>
                <p:cNvSpPr/>
                <p:nvPr/>
              </p:nvSpPr>
              <p:spPr>
                <a:xfrm>
                  <a:off x="322368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2119CD5-54F5-A147-B79A-E84A66602A9C}"/>
                    </a:ext>
                  </a:extLst>
                </p:cNvPr>
                <p:cNvSpPr/>
                <p:nvPr/>
              </p:nvSpPr>
              <p:spPr>
                <a:xfrm>
                  <a:off x="3360028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A9935F8-DF5F-CD4E-B226-1EEF323F1551}"/>
                    </a:ext>
                  </a:extLst>
                </p:cNvPr>
                <p:cNvSpPr/>
                <p:nvPr/>
              </p:nvSpPr>
              <p:spPr>
                <a:xfrm>
                  <a:off x="3360028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B4D731C-CA56-4344-868E-0961470060AF}"/>
                    </a:ext>
                  </a:extLst>
                </p:cNvPr>
                <p:cNvSpPr/>
                <p:nvPr/>
              </p:nvSpPr>
              <p:spPr>
                <a:xfrm>
                  <a:off x="3360028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CA3334A-DA57-7146-A02C-681033C3E9E5}"/>
                    </a:ext>
                  </a:extLst>
                </p:cNvPr>
                <p:cNvSpPr/>
                <p:nvPr/>
              </p:nvSpPr>
              <p:spPr>
                <a:xfrm>
                  <a:off x="3360028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E038448-3FA1-424A-88FD-7D7C4BE21CC3}"/>
                    </a:ext>
                  </a:extLst>
                </p:cNvPr>
                <p:cNvSpPr/>
                <p:nvPr/>
              </p:nvSpPr>
              <p:spPr>
                <a:xfrm>
                  <a:off x="349637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9D019A4-8E82-DB47-BF18-3EEBC875656B}"/>
                    </a:ext>
                  </a:extLst>
                </p:cNvPr>
                <p:cNvSpPr/>
                <p:nvPr/>
              </p:nvSpPr>
              <p:spPr>
                <a:xfrm>
                  <a:off x="349637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5A6CC00-9813-FC4C-A5F7-E7BC720DB2D9}"/>
                    </a:ext>
                  </a:extLst>
                </p:cNvPr>
                <p:cNvSpPr/>
                <p:nvPr/>
              </p:nvSpPr>
              <p:spPr>
                <a:xfrm>
                  <a:off x="349637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AE46045-1C5B-754F-9D83-9BAE862136F4}"/>
                    </a:ext>
                  </a:extLst>
                </p:cNvPr>
                <p:cNvSpPr/>
                <p:nvPr/>
              </p:nvSpPr>
              <p:spPr>
                <a:xfrm>
                  <a:off x="349637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BA1B9C-5EC8-9347-9B0C-A0923A5678E2}"/>
                </a:ext>
              </a:extLst>
            </p:cNvPr>
            <p:cNvGrpSpPr/>
            <p:nvPr/>
          </p:nvGrpSpPr>
          <p:grpSpPr>
            <a:xfrm>
              <a:off x="2675316" y="4197875"/>
              <a:ext cx="618567" cy="604049"/>
              <a:chOff x="5549900" y="2611966"/>
              <a:chExt cx="618567" cy="604049"/>
            </a:xfrm>
          </p:grpSpPr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FA9310A7-8BC3-F648-9B87-D2DBE3CEFF25}"/>
                  </a:ext>
                </a:extLst>
              </p:cNvPr>
              <p:cNvSpPr/>
              <p:nvPr/>
            </p:nvSpPr>
            <p:spPr>
              <a:xfrm rot="16200000">
                <a:off x="5557159" y="2604707"/>
                <a:ext cx="604047" cy="618566"/>
              </a:xfrm>
              <a:prstGeom prst="cube">
                <a:avLst>
                  <a:gd name="adj" fmla="val 12474"/>
                </a:avLst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D1E13A6-0CE1-C141-BE3A-0C4F15E4A2E7}"/>
                  </a:ext>
                </a:extLst>
              </p:cNvPr>
              <p:cNvGrpSpPr/>
              <p:nvPr/>
            </p:nvGrpSpPr>
            <p:grpSpPr>
              <a:xfrm>
                <a:off x="5623088" y="2687727"/>
                <a:ext cx="545379" cy="528288"/>
                <a:chOff x="3087339" y="1392050"/>
                <a:chExt cx="545379" cy="528288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9D14DCF-1E34-FE48-9CC8-057F59CF1158}"/>
                    </a:ext>
                  </a:extLst>
                </p:cNvPr>
                <p:cNvSpPr/>
                <p:nvPr/>
              </p:nvSpPr>
              <p:spPr>
                <a:xfrm>
                  <a:off x="3087339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F42E527-F475-8D40-B4D3-D4DC2F2EF9B1}"/>
                    </a:ext>
                  </a:extLst>
                </p:cNvPr>
                <p:cNvSpPr/>
                <p:nvPr/>
              </p:nvSpPr>
              <p:spPr>
                <a:xfrm>
                  <a:off x="3087339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B1FF610-9C89-CE49-A535-C1D5898E437B}"/>
                    </a:ext>
                  </a:extLst>
                </p:cNvPr>
                <p:cNvSpPr/>
                <p:nvPr/>
              </p:nvSpPr>
              <p:spPr>
                <a:xfrm>
                  <a:off x="3087339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75E0E4C-BDAF-034C-B8D8-946906107FF5}"/>
                    </a:ext>
                  </a:extLst>
                </p:cNvPr>
                <p:cNvSpPr/>
                <p:nvPr/>
              </p:nvSpPr>
              <p:spPr>
                <a:xfrm>
                  <a:off x="3087339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A37355F-6F51-4E4C-929C-D9C3BFF20871}"/>
                    </a:ext>
                  </a:extLst>
                </p:cNvPr>
                <p:cNvSpPr/>
                <p:nvPr/>
              </p:nvSpPr>
              <p:spPr>
                <a:xfrm>
                  <a:off x="322368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32B037C1-39F0-8F4F-8DA3-25092398F05E}"/>
                    </a:ext>
                  </a:extLst>
                </p:cNvPr>
                <p:cNvSpPr/>
                <p:nvPr/>
              </p:nvSpPr>
              <p:spPr>
                <a:xfrm>
                  <a:off x="322368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7DA6DD7-0983-AB47-AC47-509793FC02E2}"/>
                    </a:ext>
                  </a:extLst>
                </p:cNvPr>
                <p:cNvSpPr/>
                <p:nvPr/>
              </p:nvSpPr>
              <p:spPr>
                <a:xfrm>
                  <a:off x="322368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9D3F0FE-5B95-E64F-B008-B8E9C01D96BA}"/>
                    </a:ext>
                  </a:extLst>
                </p:cNvPr>
                <p:cNvSpPr/>
                <p:nvPr/>
              </p:nvSpPr>
              <p:spPr>
                <a:xfrm>
                  <a:off x="322368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6B4880FD-BDE2-FD41-9FE4-1B20058F2EAC}"/>
                    </a:ext>
                  </a:extLst>
                </p:cNvPr>
                <p:cNvSpPr/>
                <p:nvPr/>
              </p:nvSpPr>
              <p:spPr>
                <a:xfrm>
                  <a:off x="3360028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0C6B5AB-CDA3-0349-A06D-BAA242030AB3}"/>
                    </a:ext>
                  </a:extLst>
                </p:cNvPr>
                <p:cNvSpPr/>
                <p:nvPr/>
              </p:nvSpPr>
              <p:spPr>
                <a:xfrm>
                  <a:off x="3360028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9ADD3B2B-F297-0E4F-B4E3-8700F92FB213}"/>
                    </a:ext>
                  </a:extLst>
                </p:cNvPr>
                <p:cNvSpPr/>
                <p:nvPr/>
              </p:nvSpPr>
              <p:spPr>
                <a:xfrm>
                  <a:off x="3360028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F8F8D43-B5B8-384C-AA6B-9033B1DE516E}"/>
                    </a:ext>
                  </a:extLst>
                </p:cNvPr>
                <p:cNvSpPr/>
                <p:nvPr/>
              </p:nvSpPr>
              <p:spPr>
                <a:xfrm>
                  <a:off x="3360028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BF3C644-A482-3445-B92C-72676204DA19}"/>
                    </a:ext>
                  </a:extLst>
                </p:cNvPr>
                <p:cNvSpPr/>
                <p:nvPr/>
              </p:nvSpPr>
              <p:spPr>
                <a:xfrm>
                  <a:off x="349637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BAEB403-5E3C-C14F-9F30-2503BF49D465}"/>
                    </a:ext>
                  </a:extLst>
                </p:cNvPr>
                <p:cNvSpPr/>
                <p:nvPr/>
              </p:nvSpPr>
              <p:spPr>
                <a:xfrm>
                  <a:off x="349637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41CB9C4-35B4-0D4B-872F-65391881498B}"/>
                    </a:ext>
                  </a:extLst>
                </p:cNvPr>
                <p:cNvSpPr/>
                <p:nvPr/>
              </p:nvSpPr>
              <p:spPr>
                <a:xfrm>
                  <a:off x="349637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BA1100E-6104-0344-9DFE-C288B66C0EB8}"/>
                    </a:ext>
                  </a:extLst>
                </p:cNvPr>
                <p:cNvSpPr/>
                <p:nvPr/>
              </p:nvSpPr>
              <p:spPr>
                <a:xfrm>
                  <a:off x="349637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46A5781-FFC4-124F-8E70-3EA709AD3745}"/>
                </a:ext>
              </a:extLst>
            </p:cNvPr>
            <p:cNvGrpSpPr/>
            <p:nvPr/>
          </p:nvGrpSpPr>
          <p:grpSpPr>
            <a:xfrm>
              <a:off x="2675778" y="5222312"/>
              <a:ext cx="618567" cy="604049"/>
              <a:chOff x="5549900" y="2611966"/>
              <a:chExt cx="618567" cy="604049"/>
            </a:xfrm>
          </p:grpSpPr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B05056B9-908D-0046-B232-D64928F11D0D}"/>
                  </a:ext>
                </a:extLst>
              </p:cNvPr>
              <p:cNvSpPr/>
              <p:nvPr/>
            </p:nvSpPr>
            <p:spPr>
              <a:xfrm rot="16200000">
                <a:off x="5557159" y="2604707"/>
                <a:ext cx="604047" cy="618566"/>
              </a:xfrm>
              <a:prstGeom prst="cube">
                <a:avLst>
                  <a:gd name="adj" fmla="val 12474"/>
                </a:avLst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CB01ECE-07AB-4F49-8288-1D3E5A8544ED}"/>
                  </a:ext>
                </a:extLst>
              </p:cNvPr>
              <p:cNvGrpSpPr/>
              <p:nvPr/>
            </p:nvGrpSpPr>
            <p:grpSpPr>
              <a:xfrm>
                <a:off x="5623088" y="2687727"/>
                <a:ext cx="545379" cy="528288"/>
                <a:chOff x="3087339" y="1392050"/>
                <a:chExt cx="545379" cy="528288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F231AB-DDD6-F94E-9F37-7C0B0E8FC4FE}"/>
                    </a:ext>
                  </a:extLst>
                </p:cNvPr>
                <p:cNvSpPr/>
                <p:nvPr/>
              </p:nvSpPr>
              <p:spPr>
                <a:xfrm>
                  <a:off x="3087339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7FECCD2-F044-A04C-A950-8E0CB852985E}"/>
                    </a:ext>
                  </a:extLst>
                </p:cNvPr>
                <p:cNvSpPr/>
                <p:nvPr/>
              </p:nvSpPr>
              <p:spPr>
                <a:xfrm>
                  <a:off x="3087339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74AC005-943C-D648-B83F-F983763D6D0D}"/>
                    </a:ext>
                  </a:extLst>
                </p:cNvPr>
                <p:cNvSpPr/>
                <p:nvPr/>
              </p:nvSpPr>
              <p:spPr>
                <a:xfrm>
                  <a:off x="3087339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3B0C113-76ED-2B42-9745-1B9B278E2B46}"/>
                    </a:ext>
                  </a:extLst>
                </p:cNvPr>
                <p:cNvSpPr/>
                <p:nvPr/>
              </p:nvSpPr>
              <p:spPr>
                <a:xfrm>
                  <a:off x="3087339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5FB35B0-98B6-8E4D-9B1E-773D4F27D264}"/>
                    </a:ext>
                  </a:extLst>
                </p:cNvPr>
                <p:cNvSpPr/>
                <p:nvPr/>
              </p:nvSpPr>
              <p:spPr>
                <a:xfrm>
                  <a:off x="322368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1631EB3-4EE5-6D40-9980-89EFD2C1F30C}"/>
                    </a:ext>
                  </a:extLst>
                </p:cNvPr>
                <p:cNvSpPr/>
                <p:nvPr/>
              </p:nvSpPr>
              <p:spPr>
                <a:xfrm>
                  <a:off x="322368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AAF62F4-710E-FF4A-B877-AB949E0F57D3}"/>
                    </a:ext>
                  </a:extLst>
                </p:cNvPr>
                <p:cNvSpPr/>
                <p:nvPr/>
              </p:nvSpPr>
              <p:spPr>
                <a:xfrm>
                  <a:off x="322368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2138F5D-C022-7346-B5C1-EC2AF15C3638}"/>
                    </a:ext>
                  </a:extLst>
                </p:cNvPr>
                <p:cNvSpPr/>
                <p:nvPr/>
              </p:nvSpPr>
              <p:spPr>
                <a:xfrm>
                  <a:off x="322368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454662-E78C-6442-B1DA-686A98B9492A}"/>
                    </a:ext>
                  </a:extLst>
                </p:cNvPr>
                <p:cNvSpPr/>
                <p:nvPr/>
              </p:nvSpPr>
              <p:spPr>
                <a:xfrm>
                  <a:off x="3360028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B30158D-DFDF-024B-BFAB-A56496A0D9ED}"/>
                    </a:ext>
                  </a:extLst>
                </p:cNvPr>
                <p:cNvSpPr/>
                <p:nvPr/>
              </p:nvSpPr>
              <p:spPr>
                <a:xfrm>
                  <a:off x="3360028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68FFA85-F040-3E41-B6F0-13DE256E7581}"/>
                    </a:ext>
                  </a:extLst>
                </p:cNvPr>
                <p:cNvSpPr/>
                <p:nvPr/>
              </p:nvSpPr>
              <p:spPr>
                <a:xfrm>
                  <a:off x="3360028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382E10F-0600-9C4C-9B32-2E36232F97FE}"/>
                    </a:ext>
                  </a:extLst>
                </p:cNvPr>
                <p:cNvSpPr/>
                <p:nvPr/>
              </p:nvSpPr>
              <p:spPr>
                <a:xfrm>
                  <a:off x="3360028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C4A1E41-2595-E544-A374-22CFB45DA8C7}"/>
                    </a:ext>
                  </a:extLst>
                </p:cNvPr>
                <p:cNvSpPr/>
                <p:nvPr/>
              </p:nvSpPr>
              <p:spPr>
                <a:xfrm>
                  <a:off x="349637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6B39CAD-CA89-264B-8826-1AABD5A66E2F}"/>
                    </a:ext>
                  </a:extLst>
                </p:cNvPr>
                <p:cNvSpPr/>
                <p:nvPr/>
              </p:nvSpPr>
              <p:spPr>
                <a:xfrm>
                  <a:off x="349637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13E9363-1A0C-8E4C-918C-B5EDE4899E94}"/>
                    </a:ext>
                  </a:extLst>
                </p:cNvPr>
                <p:cNvSpPr/>
                <p:nvPr/>
              </p:nvSpPr>
              <p:spPr>
                <a:xfrm>
                  <a:off x="349637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A54D762-9C81-5E48-905C-528F39817108}"/>
                    </a:ext>
                  </a:extLst>
                </p:cNvPr>
                <p:cNvSpPr/>
                <p:nvPr/>
              </p:nvSpPr>
              <p:spPr>
                <a:xfrm>
                  <a:off x="349637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3825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909E0-6DE9-2147-B718-84989E9890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8194C9A-E85E-C54B-B237-F985354510A2}"/>
              </a:ext>
            </a:extLst>
          </p:cNvPr>
          <p:cNvSpPr/>
          <p:nvPr/>
        </p:nvSpPr>
        <p:spPr>
          <a:xfrm rot="16200000">
            <a:off x="2688316" y="780366"/>
            <a:ext cx="249110" cy="139681"/>
          </a:xfrm>
          <a:prstGeom prst="downArrow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988129-FC90-434A-8BCB-7AE16071C864}"/>
              </a:ext>
            </a:extLst>
          </p:cNvPr>
          <p:cNvSpPr/>
          <p:nvPr/>
        </p:nvSpPr>
        <p:spPr>
          <a:xfrm>
            <a:off x="6560502" y="566943"/>
            <a:ext cx="1347071" cy="256601"/>
          </a:xfrm>
          <a:prstGeom prst="roundRect">
            <a:avLst>
              <a:gd name="adj" fmla="val 20202"/>
            </a:avLst>
          </a:prstGeom>
          <a:solidFill>
            <a:srgbClr val="70AD47">
              <a:lumMod val="60000"/>
              <a:lumOff val="40000"/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E23490-4BF2-CC41-8DB1-9ACB3775665E}"/>
              </a:ext>
            </a:extLst>
          </p:cNvPr>
          <p:cNvSpPr/>
          <p:nvPr/>
        </p:nvSpPr>
        <p:spPr>
          <a:xfrm>
            <a:off x="8180575" y="566943"/>
            <a:ext cx="1357235" cy="256602"/>
          </a:xfrm>
          <a:prstGeom prst="roundRect">
            <a:avLst>
              <a:gd name="adj" fmla="val 17219"/>
            </a:avLst>
          </a:prstGeom>
          <a:solidFill>
            <a:srgbClr val="ED7D31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59BB3-BEE4-BE41-BB51-241CAF01290F}"/>
              </a:ext>
            </a:extLst>
          </p:cNvPr>
          <p:cNvSpPr txBox="1"/>
          <p:nvPr/>
        </p:nvSpPr>
        <p:spPr>
          <a:xfrm>
            <a:off x="6371139" y="809424"/>
            <a:ext cx="1920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</a:rPr>
              <a:t>Pixel Embedding Backbone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CA918-49CB-A141-B46F-352E35734853}"/>
              </a:ext>
            </a:extLst>
          </p:cNvPr>
          <p:cNvSpPr txBox="1"/>
          <p:nvPr/>
        </p:nvSpPr>
        <p:spPr>
          <a:xfrm>
            <a:off x="8226183" y="80942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</a:rPr>
              <a:t>Interaction Branch</a:t>
            </a:r>
          </a:p>
        </p:txBody>
      </p:sp>
      <p:grpSp>
        <p:nvGrpSpPr>
          <p:cNvPr id="10" name="组合 20">
            <a:extLst>
              <a:ext uri="{FF2B5EF4-FFF2-40B4-BE49-F238E27FC236}">
                <a16:creationId xmlns:a16="http://schemas.microsoft.com/office/drawing/2014/main" id="{A83E0781-778A-0F4E-B113-633529414BDD}"/>
              </a:ext>
            </a:extLst>
          </p:cNvPr>
          <p:cNvGrpSpPr/>
          <p:nvPr/>
        </p:nvGrpSpPr>
        <p:grpSpPr>
          <a:xfrm>
            <a:off x="798423" y="1173007"/>
            <a:ext cx="3170719" cy="4122071"/>
            <a:chOff x="465914" y="2031988"/>
            <a:chExt cx="3170719" cy="4122071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DE03EF2-A107-EC4C-AF23-2D655F73EBB6}"/>
                </a:ext>
              </a:extLst>
            </p:cNvPr>
            <p:cNvSpPr/>
            <p:nvPr/>
          </p:nvSpPr>
          <p:spPr>
            <a:xfrm>
              <a:off x="484380" y="2031988"/>
              <a:ext cx="3150787" cy="4122071"/>
            </a:xfrm>
            <a:prstGeom prst="roundRect">
              <a:avLst>
                <a:gd name="adj" fmla="val 5124"/>
              </a:avLst>
            </a:prstGeom>
            <a:solidFill>
              <a:srgbClr val="70AD47">
                <a:lumMod val="60000"/>
                <a:lumOff val="40000"/>
                <a:alpha val="3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F36936-A89B-9646-9173-434845C6C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6260" y="2325886"/>
              <a:ext cx="886449" cy="7745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AD11C0-97FA-5340-9C58-F5151183EE07}"/>
                    </a:ext>
                  </a:extLst>
                </p:cNvPr>
                <p:cNvSpPr txBox="1"/>
                <p:nvPr/>
              </p:nvSpPr>
              <p:spPr>
                <a:xfrm>
                  <a:off x="484381" y="2093466"/>
                  <a:ext cx="1646605" cy="261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User Annotated Frame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11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1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</m:oMath>
                  </a14:m>
                  <a:endParaRPr kumimoji="0" lang="en-AU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4A77555E-F5B0-4947-8C8E-63D29A4DF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381" y="2093466"/>
                  <a:ext cx="1646605" cy="261995"/>
                </a:xfrm>
                <a:prstGeom prst="rect">
                  <a:avLst/>
                </a:prstGeom>
                <a:blipFill>
                  <a:blip r:embed="rId6"/>
                  <a:stretch>
                    <a:fillRect t="-4762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7DEA56-9CC9-2547-B5C7-5DB8D20DF1D0}"/>
                </a:ext>
              </a:extLst>
            </p:cNvPr>
            <p:cNvSpPr txBox="1"/>
            <p:nvPr/>
          </p:nvSpPr>
          <p:spPr>
            <a:xfrm>
              <a:off x="528371" y="3868380"/>
              <a:ext cx="1144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Current Frame </a:t>
              </a:r>
              <a:r>
                <a:rPr kumimoji="0" lang="en-US" sz="11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cs typeface="Times New Roman" panose="02020603050405020304" pitchFamily="18" charset="0"/>
                </a:rPr>
                <a:t>t</a:t>
              </a:r>
              <a:endParaRPr kumimoji="0" lang="en-AU" sz="11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09B308-65EB-3F45-9031-D09D850ABB36}"/>
                </a:ext>
              </a:extLst>
            </p:cNvPr>
            <p:cNvSpPr txBox="1"/>
            <p:nvPr/>
          </p:nvSpPr>
          <p:spPr>
            <a:xfrm>
              <a:off x="2438869" y="3973161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Pixel embedding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6BF42B-2BB6-0B4B-9177-A9855B574166}"/>
                </a:ext>
              </a:extLst>
            </p:cNvPr>
            <p:cNvSpPr txBox="1"/>
            <p:nvPr/>
          </p:nvSpPr>
          <p:spPr>
            <a:xfrm>
              <a:off x="465914" y="5835933"/>
              <a:ext cx="13500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Previous Frame </a:t>
              </a:r>
              <a:r>
                <a:rPr kumimoji="0" lang="en-US" sz="11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cs typeface="Times New Roman" panose="02020603050405020304" pitchFamily="18" charset="0"/>
                </a:rPr>
                <a:t>t-1</a:t>
              </a:r>
              <a:endParaRPr kumimoji="0" lang="en-AU" sz="11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6064A3-CC11-224D-B6B0-F2CB3950B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5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2712" y="5079559"/>
              <a:ext cx="886449" cy="77561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14D5E28-9953-794D-89D7-C8DEA404C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5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2712" y="4106268"/>
              <a:ext cx="886449" cy="774514"/>
            </a:xfrm>
            <a:prstGeom prst="rect">
              <a:avLst/>
            </a:prstGeom>
          </p:spPr>
        </p:pic>
        <p:sp>
          <p:nvSpPr>
            <p:cNvPr id="19" name="Trapezoid 487">
              <a:extLst>
                <a:ext uri="{FF2B5EF4-FFF2-40B4-BE49-F238E27FC236}">
                  <a16:creationId xmlns:a16="http://schemas.microsoft.com/office/drawing/2014/main" id="{BCCD5C5A-D7EF-4A49-9202-32173651DEB0}"/>
                </a:ext>
              </a:extLst>
            </p:cNvPr>
            <p:cNvSpPr/>
            <p:nvPr/>
          </p:nvSpPr>
          <p:spPr>
            <a:xfrm rot="5400000">
              <a:off x="1752330" y="4045922"/>
              <a:ext cx="774514" cy="877098"/>
            </a:xfrm>
            <a:prstGeom prst="trapezoid">
              <a:avLst>
                <a:gd name="adj" fmla="val 15162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F058CC-1761-8B48-86C1-D04919B1C958}"/>
                </a:ext>
              </a:extLst>
            </p:cNvPr>
            <p:cNvSpPr txBox="1"/>
            <p:nvPr/>
          </p:nvSpPr>
          <p:spPr>
            <a:xfrm>
              <a:off x="1673811" y="4261543"/>
              <a:ext cx="10200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Embedding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   Encoder</a:t>
              </a:r>
            </a:p>
          </p:txBody>
        </p:sp>
        <p:sp>
          <p:nvSpPr>
            <p:cNvPr id="21" name="Trapezoid 507">
              <a:extLst>
                <a:ext uri="{FF2B5EF4-FFF2-40B4-BE49-F238E27FC236}">
                  <a16:creationId xmlns:a16="http://schemas.microsoft.com/office/drawing/2014/main" id="{19A60599-FB02-B647-A2BC-2D14772A30EE}"/>
                </a:ext>
              </a:extLst>
            </p:cNvPr>
            <p:cNvSpPr/>
            <p:nvPr/>
          </p:nvSpPr>
          <p:spPr>
            <a:xfrm rot="5400000">
              <a:off x="1771370" y="5029740"/>
              <a:ext cx="774514" cy="877098"/>
            </a:xfrm>
            <a:prstGeom prst="trapezoid">
              <a:avLst>
                <a:gd name="adj" fmla="val 15162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0E1C63-A584-6C42-83B6-6FBD8EC928F9}"/>
                </a:ext>
              </a:extLst>
            </p:cNvPr>
            <p:cNvSpPr txBox="1"/>
            <p:nvPr/>
          </p:nvSpPr>
          <p:spPr>
            <a:xfrm>
              <a:off x="1703501" y="5248026"/>
              <a:ext cx="10200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Embedding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   Encoder</a:t>
              </a:r>
            </a:p>
          </p:txBody>
        </p:sp>
        <p:sp>
          <p:nvSpPr>
            <p:cNvPr id="23" name="Trapezoid 525">
              <a:extLst>
                <a:ext uri="{FF2B5EF4-FFF2-40B4-BE49-F238E27FC236}">
                  <a16:creationId xmlns:a16="http://schemas.microsoft.com/office/drawing/2014/main" id="{FB5DD3F1-24E8-5148-BF39-8E29D0D43BAB}"/>
                </a:ext>
              </a:extLst>
            </p:cNvPr>
            <p:cNvSpPr/>
            <p:nvPr/>
          </p:nvSpPr>
          <p:spPr>
            <a:xfrm rot="5400000">
              <a:off x="1755750" y="2292911"/>
              <a:ext cx="774514" cy="877098"/>
            </a:xfrm>
            <a:prstGeom prst="trapezoid">
              <a:avLst>
                <a:gd name="adj" fmla="val 15162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0B7AB7-8816-D342-B963-E5193253EA27}"/>
                </a:ext>
              </a:extLst>
            </p:cNvPr>
            <p:cNvSpPr txBox="1"/>
            <p:nvPr/>
          </p:nvSpPr>
          <p:spPr>
            <a:xfrm>
              <a:off x="1660922" y="2496752"/>
              <a:ext cx="10200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Embedding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   Encoder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FEDFB8-B03A-1C4E-A4A8-5EC9C2303EED}"/>
                </a:ext>
              </a:extLst>
            </p:cNvPr>
            <p:cNvSpPr txBox="1"/>
            <p:nvPr/>
          </p:nvSpPr>
          <p:spPr>
            <a:xfrm>
              <a:off x="2403847" y="4937482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Pixel embedding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86F9C6-4671-BC4C-B7D5-52AA7AB8C0BD}"/>
                </a:ext>
              </a:extLst>
            </p:cNvPr>
            <p:cNvSpPr txBox="1"/>
            <p:nvPr/>
          </p:nvSpPr>
          <p:spPr>
            <a:xfrm>
              <a:off x="2366642" y="2155092"/>
              <a:ext cx="12390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Pixel embedding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BF7E1FA-B659-514E-AEE8-EE7C0119A89D}"/>
                </a:ext>
              </a:extLst>
            </p:cNvPr>
            <p:cNvCxnSpPr/>
            <p:nvPr/>
          </p:nvCxnSpPr>
          <p:spPr>
            <a:xfrm>
              <a:off x="2250477" y="3142132"/>
              <a:ext cx="0" cy="903851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B28C8F-EEDC-E046-86B5-29BDDFAB845D}"/>
                </a:ext>
              </a:extLst>
            </p:cNvPr>
            <p:cNvCxnSpPr>
              <a:cxnSpLocks/>
            </p:cNvCxnSpPr>
            <p:nvPr/>
          </p:nvCxnSpPr>
          <p:spPr>
            <a:xfrm>
              <a:off x="2250477" y="4798325"/>
              <a:ext cx="0" cy="381064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DA4E59-95BA-224F-810B-9D04CB8C3DA8}"/>
                </a:ext>
              </a:extLst>
            </p:cNvPr>
            <p:cNvSpPr txBox="1"/>
            <p:nvPr/>
          </p:nvSpPr>
          <p:spPr>
            <a:xfrm rot="16200000">
              <a:off x="1578123" y="3463312"/>
              <a:ext cx="10278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Share weights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9E5879-2D81-8445-A1D9-6F20B30E7268}"/>
                </a:ext>
              </a:extLst>
            </p:cNvPr>
            <p:cNvGrpSpPr/>
            <p:nvPr/>
          </p:nvGrpSpPr>
          <p:grpSpPr>
            <a:xfrm>
              <a:off x="2666508" y="2397324"/>
              <a:ext cx="618567" cy="604049"/>
              <a:chOff x="5549900" y="2611966"/>
              <a:chExt cx="618567" cy="604049"/>
            </a:xfrm>
          </p:grpSpPr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BF7AF0AE-57B6-B245-9472-CD9FDF650C2B}"/>
                  </a:ext>
                </a:extLst>
              </p:cNvPr>
              <p:cNvSpPr/>
              <p:nvPr/>
            </p:nvSpPr>
            <p:spPr>
              <a:xfrm rot="16200000">
                <a:off x="5557159" y="2604707"/>
                <a:ext cx="604047" cy="618566"/>
              </a:xfrm>
              <a:prstGeom prst="cube">
                <a:avLst>
                  <a:gd name="adj" fmla="val 12474"/>
                </a:avLst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46E693A-0D3D-FF4C-8B03-6EDAA32C14DB}"/>
                  </a:ext>
                </a:extLst>
              </p:cNvPr>
              <p:cNvGrpSpPr/>
              <p:nvPr/>
            </p:nvGrpSpPr>
            <p:grpSpPr>
              <a:xfrm>
                <a:off x="5623088" y="2687727"/>
                <a:ext cx="545379" cy="528288"/>
                <a:chOff x="3087339" y="1392050"/>
                <a:chExt cx="545379" cy="52828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5776D61-2AA5-B74E-AA1B-7024D23A282E}"/>
                    </a:ext>
                  </a:extLst>
                </p:cNvPr>
                <p:cNvSpPr/>
                <p:nvPr/>
              </p:nvSpPr>
              <p:spPr>
                <a:xfrm>
                  <a:off x="3087339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2B26827-B372-054D-AC00-33912FC328AC}"/>
                    </a:ext>
                  </a:extLst>
                </p:cNvPr>
                <p:cNvSpPr/>
                <p:nvPr/>
              </p:nvSpPr>
              <p:spPr>
                <a:xfrm>
                  <a:off x="3087339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CB9301F2-91CD-7A46-8D3C-13B06CEE4956}"/>
                    </a:ext>
                  </a:extLst>
                </p:cNvPr>
                <p:cNvSpPr/>
                <p:nvPr/>
              </p:nvSpPr>
              <p:spPr>
                <a:xfrm>
                  <a:off x="3087339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47D8F84F-55C6-B74E-9B68-1DC2B7A5B8B2}"/>
                    </a:ext>
                  </a:extLst>
                </p:cNvPr>
                <p:cNvSpPr/>
                <p:nvPr/>
              </p:nvSpPr>
              <p:spPr>
                <a:xfrm>
                  <a:off x="3087339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4F97664C-DB9C-C741-83CC-787DF2C39562}"/>
                    </a:ext>
                  </a:extLst>
                </p:cNvPr>
                <p:cNvSpPr/>
                <p:nvPr/>
              </p:nvSpPr>
              <p:spPr>
                <a:xfrm>
                  <a:off x="322368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6A523DE-BA23-4440-A867-CD380B2F2630}"/>
                    </a:ext>
                  </a:extLst>
                </p:cNvPr>
                <p:cNvSpPr/>
                <p:nvPr/>
              </p:nvSpPr>
              <p:spPr>
                <a:xfrm>
                  <a:off x="322368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002C9DB-DDB7-E041-8BBE-94EEBB65DA16}"/>
                    </a:ext>
                  </a:extLst>
                </p:cNvPr>
                <p:cNvSpPr/>
                <p:nvPr/>
              </p:nvSpPr>
              <p:spPr>
                <a:xfrm>
                  <a:off x="322368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0013FA1-C9B1-B640-8D6B-6D3DECC3A906}"/>
                    </a:ext>
                  </a:extLst>
                </p:cNvPr>
                <p:cNvSpPr/>
                <p:nvPr/>
              </p:nvSpPr>
              <p:spPr>
                <a:xfrm>
                  <a:off x="322368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44EB5E9-07BA-9441-9E59-033CF0BA20DA}"/>
                    </a:ext>
                  </a:extLst>
                </p:cNvPr>
                <p:cNvSpPr/>
                <p:nvPr/>
              </p:nvSpPr>
              <p:spPr>
                <a:xfrm>
                  <a:off x="3360028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FFD2A25C-A0CB-D641-AF33-F1450B3E93EC}"/>
                    </a:ext>
                  </a:extLst>
                </p:cNvPr>
                <p:cNvSpPr/>
                <p:nvPr/>
              </p:nvSpPr>
              <p:spPr>
                <a:xfrm>
                  <a:off x="3360028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84A54A0-6085-BC46-9331-350FD6A23319}"/>
                    </a:ext>
                  </a:extLst>
                </p:cNvPr>
                <p:cNvSpPr/>
                <p:nvPr/>
              </p:nvSpPr>
              <p:spPr>
                <a:xfrm>
                  <a:off x="3360028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500EBD5-8999-E54F-96B8-D203AB147F7E}"/>
                    </a:ext>
                  </a:extLst>
                </p:cNvPr>
                <p:cNvSpPr/>
                <p:nvPr/>
              </p:nvSpPr>
              <p:spPr>
                <a:xfrm>
                  <a:off x="3360028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657CD5ED-B1EC-8340-A609-F1F31C78D52C}"/>
                    </a:ext>
                  </a:extLst>
                </p:cNvPr>
                <p:cNvSpPr/>
                <p:nvPr/>
              </p:nvSpPr>
              <p:spPr>
                <a:xfrm>
                  <a:off x="349637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0BE0539-0D0A-B34D-83BA-A6F6B84DA5C9}"/>
                    </a:ext>
                  </a:extLst>
                </p:cNvPr>
                <p:cNvSpPr/>
                <p:nvPr/>
              </p:nvSpPr>
              <p:spPr>
                <a:xfrm>
                  <a:off x="349637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FC57671A-D6EB-624D-8D2F-8A4F43E78E82}"/>
                    </a:ext>
                  </a:extLst>
                </p:cNvPr>
                <p:cNvSpPr/>
                <p:nvPr/>
              </p:nvSpPr>
              <p:spPr>
                <a:xfrm>
                  <a:off x="349637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840B605-264A-2C42-977A-9A205F62B7DE}"/>
                    </a:ext>
                  </a:extLst>
                </p:cNvPr>
                <p:cNvSpPr/>
                <p:nvPr/>
              </p:nvSpPr>
              <p:spPr>
                <a:xfrm>
                  <a:off x="349637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249F2-4A7B-C542-B265-F8DCE00DFF56}"/>
                </a:ext>
              </a:extLst>
            </p:cNvPr>
            <p:cNvGrpSpPr/>
            <p:nvPr/>
          </p:nvGrpSpPr>
          <p:grpSpPr>
            <a:xfrm>
              <a:off x="2675316" y="4197875"/>
              <a:ext cx="618567" cy="604049"/>
              <a:chOff x="5549900" y="2611966"/>
              <a:chExt cx="618567" cy="604049"/>
            </a:xfrm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81C1F32B-166F-654D-AEDE-C898A2EB2452}"/>
                  </a:ext>
                </a:extLst>
              </p:cNvPr>
              <p:cNvSpPr/>
              <p:nvPr/>
            </p:nvSpPr>
            <p:spPr>
              <a:xfrm rot="16200000">
                <a:off x="5557159" y="2604707"/>
                <a:ext cx="604047" cy="618566"/>
              </a:xfrm>
              <a:prstGeom prst="cube">
                <a:avLst>
                  <a:gd name="adj" fmla="val 12474"/>
                </a:avLst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4F9E640-5F3A-FF44-B6D7-879932BDBA03}"/>
                  </a:ext>
                </a:extLst>
              </p:cNvPr>
              <p:cNvGrpSpPr/>
              <p:nvPr/>
            </p:nvGrpSpPr>
            <p:grpSpPr>
              <a:xfrm>
                <a:off x="5623088" y="2687727"/>
                <a:ext cx="545379" cy="528288"/>
                <a:chOff x="3087339" y="1392050"/>
                <a:chExt cx="545379" cy="52828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F9CA403-221B-3842-A3DD-3DBA052AA2BB}"/>
                    </a:ext>
                  </a:extLst>
                </p:cNvPr>
                <p:cNvSpPr/>
                <p:nvPr/>
              </p:nvSpPr>
              <p:spPr>
                <a:xfrm>
                  <a:off x="3087339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90A5E2F-778A-9F4B-A092-7FBFE84FBE1A}"/>
                    </a:ext>
                  </a:extLst>
                </p:cNvPr>
                <p:cNvSpPr/>
                <p:nvPr/>
              </p:nvSpPr>
              <p:spPr>
                <a:xfrm>
                  <a:off x="3087339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3D5D190-8229-BA4D-A643-5CD54C8CC9B9}"/>
                    </a:ext>
                  </a:extLst>
                </p:cNvPr>
                <p:cNvSpPr/>
                <p:nvPr/>
              </p:nvSpPr>
              <p:spPr>
                <a:xfrm>
                  <a:off x="3087339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F3DE747-EC4D-CC46-820B-DE9CCE017B4B}"/>
                    </a:ext>
                  </a:extLst>
                </p:cNvPr>
                <p:cNvSpPr/>
                <p:nvPr/>
              </p:nvSpPr>
              <p:spPr>
                <a:xfrm>
                  <a:off x="3087339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1C37623-2C35-6041-AB8A-885D7E2751DB}"/>
                    </a:ext>
                  </a:extLst>
                </p:cNvPr>
                <p:cNvSpPr/>
                <p:nvPr/>
              </p:nvSpPr>
              <p:spPr>
                <a:xfrm>
                  <a:off x="322368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9698C90-BDC0-8748-9C1C-EABCB49D7526}"/>
                    </a:ext>
                  </a:extLst>
                </p:cNvPr>
                <p:cNvSpPr/>
                <p:nvPr/>
              </p:nvSpPr>
              <p:spPr>
                <a:xfrm>
                  <a:off x="322368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378601D-BA4D-694F-AF91-8803B1772846}"/>
                    </a:ext>
                  </a:extLst>
                </p:cNvPr>
                <p:cNvSpPr/>
                <p:nvPr/>
              </p:nvSpPr>
              <p:spPr>
                <a:xfrm>
                  <a:off x="322368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3EDE8B9-35B9-B54C-A386-C028AE3A319C}"/>
                    </a:ext>
                  </a:extLst>
                </p:cNvPr>
                <p:cNvSpPr/>
                <p:nvPr/>
              </p:nvSpPr>
              <p:spPr>
                <a:xfrm>
                  <a:off x="322368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1D866FA-73D6-0949-828C-A0E4A667FCD0}"/>
                    </a:ext>
                  </a:extLst>
                </p:cNvPr>
                <p:cNvSpPr/>
                <p:nvPr/>
              </p:nvSpPr>
              <p:spPr>
                <a:xfrm>
                  <a:off x="3360028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B47DC7E-5350-F648-A521-B3BF78771B75}"/>
                    </a:ext>
                  </a:extLst>
                </p:cNvPr>
                <p:cNvSpPr/>
                <p:nvPr/>
              </p:nvSpPr>
              <p:spPr>
                <a:xfrm>
                  <a:off x="3360028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B6A6B09-4337-AF49-A7D5-DC74F9F133FC}"/>
                    </a:ext>
                  </a:extLst>
                </p:cNvPr>
                <p:cNvSpPr/>
                <p:nvPr/>
              </p:nvSpPr>
              <p:spPr>
                <a:xfrm>
                  <a:off x="3360028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D470E52-2C31-A547-8D34-B82E7DF8C5E6}"/>
                    </a:ext>
                  </a:extLst>
                </p:cNvPr>
                <p:cNvSpPr/>
                <p:nvPr/>
              </p:nvSpPr>
              <p:spPr>
                <a:xfrm>
                  <a:off x="3360028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85998D3-5868-E544-8DDA-EF9A6803193C}"/>
                    </a:ext>
                  </a:extLst>
                </p:cNvPr>
                <p:cNvSpPr/>
                <p:nvPr/>
              </p:nvSpPr>
              <p:spPr>
                <a:xfrm>
                  <a:off x="349637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930A26B-0A7F-4C4C-A6E9-52F15D77108B}"/>
                    </a:ext>
                  </a:extLst>
                </p:cNvPr>
                <p:cNvSpPr/>
                <p:nvPr/>
              </p:nvSpPr>
              <p:spPr>
                <a:xfrm>
                  <a:off x="349637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2CFD000-9EC5-104D-9221-18DC85B4C4BF}"/>
                    </a:ext>
                  </a:extLst>
                </p:cNvPr>
                <p:cNvSpPr/>
                <p:nvPr/>
              </p:nvSpPr>
              <p:spPr>
                <a:xfrm>
                  <a:off x="349637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547A15BA-149A-E549-A3C8-2A1BB23A2DBA}"/>
                    </a:ext>
                  </a:extLst>
                </p:cNvPr>
                <p:cNvSpPr/>
                <p:nvPr/>
              </p:nvSpPr>
              <p:spPr>
                <a:xfrm>
                  <a:off x="349637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4BACD2-0886-DD4A-9606-30D8B8761079}"/>
                </a:ext>
              </a:extLst>
            </p:cNvPr>
            <p:cNvGrpSpPr/>
            <p:nvPr/>
          </p:nvGrpSpPr>
          <p:grpSpPr>
            <a:xfrm>
              <a:off x="2675778" y="5222312"/>
              <a:ext cx="618567" cy="604049"/>
              <a:chOff x="5549900" y="2611966"/>
              <a:chExt cx="618567" cy="604049"/>
            </a:xfrm>
          </p:grpSpPr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4E01B3E7-66AC-A54B-8E6B-B321ECBE28AB}"/>
                  </a:ext>
                </a:extLst>
              </p:cNvPr>
              <p:cNvSpPr/>
              <p:nvPr/>
            </p:nvSpPr>
            <p:spPr>
              <a:xfrm rot="16200000">
                <a:off x="5557159" y="2604707"/>
                <a:ext cx="604047" cy="618566"/>
              </a:xfrm>
              <a:prstGeom prst="cube">
                <a:avLst>
                  <a:gd name="adj" fmla="val 12474"/>
                </a:avLst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6E38141-1B1B-CE48-84AD-D48C0417DAD2}"/>
                  </a:ext>
                </a:extLst>
              </p:cNvPr>
              <p:cNvGrpSpPr/>
              <p:nvPr/>
            </p:nvGrpSpPr>
            <p:grpSpPr>
              <a:xfrm>
                <a:off x="5623088" y="2687727"/>
                <a:ext cx="545379" cy="528288"/>
                <a:chOff x="3087339" y="1392050"/>
                <a:chExt cx="545379" cy="528288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F4A0FB3-BE1D-9540-B00C-09D9FB97408F}"/>
                    </a:ext>
                  </a:extLst>
                </p:cNvPr>
                <p:cNvSpPr/>
                <p:nvPr/>
              </p:nvSpPr>
              <p:spPr>
                <a:xfrm>
                  <a:off x="3087339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A1653CA-BBCB-B34B-9F52-6ADE1D94C22C}"/>
                    </a:ext>
                  </a:extLst>
                </p:cNvPr>
                <p:cNvSpPr/>
                <p:nvPr/>
              </p:nvSpPr>
              <p:spPr>
                <a:xfrm>
                  <a:off x="3087339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EB789D8-00D9-9144-9F16-4CEAEDF7C500}"/>
                    </a:ext>
                  </a:extLst>
                </p:cNvPr>
                <p:cNvSpPr/>
                <p:nvPr/>
              </p:nvSpPr>
              <p:spPr>
                <a:xfrm>
                  <a:off x="3087339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5E98BAD-18C8-1D48-9A6C-CA2EAA68E952}"/>
                    </a:ext>
                  </a:extLst>
                </p:cNvPr>
                <p:cNvSpPr/>
                <p:nvPr/>
              </p:nvSpPr>
              <p:spPr>
                <a:xfrm>
                  <a:off x="3087339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CB87240-233E-C34F-83E4-3CB737E84879}"/>
                    </a:ext>
                  </a:extLst>
                </p:cNvPr>
                <p:cNvSpPr/>
                <p:nvPr/>
              </p:nvSpPr>
              <p:spPr>
                <a:xfrm>
                  <a:off x="322368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EC948CF-E857-1F45-B03E-F7600572D805}"/>
                    </a:ext>
                  </a:extLst>
                </p:cNvPr>
                <p:cNvSpPr/>
                <p:nvPr/>
              </p:nvSpPr>
              <p:spPr>
                <a:xfrm>
                  <a:off x="322368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649CB01-5668-1340-86F3-766BB6910EAC}"/>
                    </a:ext>
                  </a:extLst>
                </p:cNvPr>
                <p:cNvSpPr/>
                <p:nvPr/>
              </p:nvSpPr>
              <p:spPr>
                <a:xfrm>
                  <a:off x="322368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88BA6F-7C8E-4943-A959-B2761DFE6284}"/>
                    </a:ext>
                  </a:extLst>
                </p:cNvPr>
                <p:cNvSpPr/>
                <p:nvPr/>
              </p:nvSpPr>
              <p:spPr>
                <a:xfrm>
                  <a:off x="322368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A6AC96D-10BC-FE41-A075-9A348CB89E82}"/>
                    </a:ext>
                  </a:extLst>
                </p:cNvPr>
                <p:cNvSpPr/>
                <p:nvPr/>
              </p:nvSpPr>
              <p:spPr>
                <a:xfrm>
                  <a:off x="3360028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D0CD84C-E2E9-7F4C-899F-5B00022BE1B5}"/>
                    </a:ext>
                  </a:extLst>
                </p:cNvPr>
                <p:cNvSpPr/>
                <p:nvPr/>
              </p:nvSpPr>
              <p:spPr>
                <a:xfrm>
                  <a:off x="3360028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A61D798-1ABB-5249-BCE6-1B163DAFC11A}"/>
                    </a:ext>
                  </a:extLst>
                </p:cNvPr>
                <p:cNvSpPr/>
                <p:nvPr/>
              </p:nvSpPr>
              <p:spPr>
                <a:xfrm>
                  <a:off x="3360028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4DBEB51-A0CD-C54D-A128-AEDCBA58D1FF}"/>
                    </a:ext>
                  </a:extLst>
                </p:cNvPr>
                <p:cNvSpPr/>
                <p:nvPr/>
              </p:nvSpPr>
              <p:spPr>
                <a:xfrm>
                  <a:off x="3360028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2DEF4CA-667D-3941-974A-48126AC20B22}"/>
                    </a:ext>
                  </a:extLst>
                </p:cNvPr>
                <p:cNvSpPr/>
                <p:nvPr/>
              </p:nvSpPr>
              <p:spPr>
                <a:xfrm>
                  <a:off x="3496373" y="139205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6A32E98-BA44-EF43-8FB7-5C7D391E4778}"/>
                    </a:ext>
                  </a:extLst>
                </p:cNvPr>
                <p:cNvSpPr/>
                <p:nvPr/>
              </p:nvSpPr>
              <p:spPr>
                <a:xfrm>
                  <a:off x="3496373" y="152412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7331295-1C97-0949-B9AC-D74A68324F8B}"/>
                    </a:ext>
                  </a:extLst>
                </p:cNvPr>
                <p:cNvSpPr/>
                <p:nvPr/>
              </p:nvSpPr>
              <p:spPr>
                <a:xfrm>
                  <a:off x="3496373" y="1656194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0F7D197-DF01-3444-B593-B419D33192DC}"/>
                    </a:ext>
                  </a:extLst>
                </p:cNvPr>
                <p:cNvSpPr/>
                <p:nvPr/>
              </p:nvSpPr>
              <p:spPr>
                <a:xfrm>
                  <a:off x="3496373" y="1788266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7" name="组合 14">
            <a:extLst>
              <a:ext uri="{FF2B5EF4-FFF2-40B4-BE49-F238E27FC236}">
                <a16:creationId xmlns:a16="http://schemas.microsoft.com/office/drawing/2014/main" id="{C8099636-AE80-DD44-ABE7-A832DEBF7870}"/>
              </a:ext>
            </a:extLst>
          </p:cNvPr>
          <p:cNvGrpSpPr/>
          <p:nvPr/>
        </p:nvGrpSpPr>
        <p:grpSpPr>
          <a:xfrm>
            <a:off x="1829664" y="576588"/>
            <a:ext cx="9395044" cy="2620022"/>
            <a:chOff x="1497155" y="1435569"/>
            <a:chExt cx="9395044" cy="2620022"/>
          </a:xfrm>
        </p:grpSpPr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F2E1602D-0805-4040-A118-73150BAD15A9}"/>
                </a:ext>
              </a:extLst>
            </p:cNvPr>
            <p:cNvSpPr/>
            <p:nvPr/>
          </p:nvSpPr>
          <p:spPr>
            <a:xfrm>
              <a:off x="3014922" y="3015967"/>
              <a:ext cx="696545" cy="383508"/>
            </a:xfrm>
            <a:prstGeom prst="bentArrow">
              <a:avLst>
                <a:gd name="adj1" fmla="val 0"/>
                <a:gd name="adj2" fmla="val 0"/>
                <a:gd name="adj3" fmla="val 33190"/>
                <a:gd name="adj4" fmla="val 51731"/>
              </a:avLst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89" name="组合 9">
              <a:extLst>
                <a:ext uri="{FF2B5EF4-FFF2-40B4-BE49-F238E27FC236}">
                  <a16:creationId xmlns:a16="http://schemas.microsoft.com/office/drawing/2014/main" id="{8494CE59-A2DB-8642-AD1C-2CA3719AFFE0}"/>
                </a:ext>
              </a:extLst>
            </p:cNvPr>
            <p:cNvGrpSpPr/>
            <p:nvPr/>
          </p:nvGrpSpPr>
          <p:grpSpPr>
            <a:xfrm>
              <a:off x="1497155" y="1435569"/>
              <a:ext cx="9395044" cy="2620022"/>
              <a:chOff x="1497155" y="1435569"/>
              <a:chExt cx="9395044" cy="2620022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BE31A01F-1ADA-234E-9663-134C56582237}"/>
                  </a:ext>
                </a:extLst>
              </p:cNvPr>
              <p:cNvSpPr/>
              <p:nvPr/>
            </p:nvSpPr>
            <p:spPr>
              <a:xfrm>
                <a:off x="3634869" y="2045613"/>
                <a:ext cx="7257330" cy="2009978"/>
              </a:xfrm>
              <a:prstGeom prst="roundRect">
                <a:avLst>
                  <a:gd name="adj" fmla="val 10057"/>
                </a:avLst>
              </a:prstGeom>
              <a:solidFill>
                <a:srgbClr val="ED7D31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33D3248-D4A2-E74B-B62C-3596AD1D1427}"/>
                  </a:ext>
                </a:extLst>
              </p:cNvPr>
              <p:cNvGrpSpPr/>
              <p:nvPr/>
            </p:nvGrpSpPr>
            <p:grpSpPr>
              <a:xfrm>
                <a:off x="4284198" y="3037201"/>
                <a:ext cx="545379" cy="528290"/>
                <a:chOff x="4901876" y="1963007"/>
                <a:chExt cx="545379" cy="528290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4CF9497E-C475-5741-9D37-60ACF06551BA}"/>
                    </a:ext>
                  </a:extLst>
                </p:cNvPr>
                <p:cNvSpPr/>
                <p:nvPr/>
              </p:nvSpPr>
              <p:spPr>
                <a:xfrm>
                  <a:off x="4901876" y="1963007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B91B367-A7CF-B64E-A40F-B524A085032A}"/>
                    </a:ext>
                  </a:extLst>
                </p:cNvPr>
                <p:cNvSpPr/>
                <p:nvPr/>
              </p:nvSpPr>
              <p:spPr>
                <a:xfrm>
                  <a:off x="4901876" y="209508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B13EC76-8343-0E4C-AC13-524AA1D682BD}"/>
                    </a:ext>
                  </a:extLst>
                </p:cNvPr>
                <p:cNvSpPr/>
                <p:nvPr/>
              </p:nvSpPr>
              <p:spPr>
                <a:xfrm>
                  <a:off x="4901876" y="2227153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1362A8A5-F1E8-D44E-BC05-24B6A77EBF99}"/>
                    </a:ext>
                  </a:extLst>
                </p:cNvPr>
                <p:cNvSpPr/>
                <p:nvPr/>
              </p:nvSpPr>
              <p:spPr>
                <a:xfrm>
                  <a:off x="4901876" y="2359225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392E6C6C-7D15-034F-B1A3-A15C4887E00F}"/>
                    </a:ext>
                  </a:extLst>
                </p:cNvPr>
                <p:cNvSpPr/>
                <p:nvPr/>
              </p:nvSpPr>
              <p:spPr>
                <a:xfrm>
                  <a:off x="5038220" y="1963007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CF3871DC-FF1D-DB4D-8C92-2F2E0D845EF0}"/>
                    </a:ext>
                  </a:extLst>
                </p:cNvPr>
                <p:cNvSpPr/>
                <p:nvPr/>
              </p:nvSpPr>
              <p:spPr>
                <a:xfrm>
                  <a:off x="5038220" y="2095080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8686A98-9244-8449-9796-7C92732098C9}"/>
                    </a:ext>
                  </a:extLst>
                </p:cNvPr>
                <p:cNvSpPr/>
                <p:nvPr/>
              </p:nvSpPr>
              <p:spPr>
                <a:xfrm>
                  <a:off x="5038220" y="2227153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1990F843-7230-644A-9A68-7B02F79E6859}"/>
                    </a:ext>
                  </a:extLst>
                </p:cNvPr>
                <p:cNvSpPr/>
                <p:nvPr/>
              </p:nvSpPr>
              <p:spPr>
                <a:xfrm>
                  <a:off x="5038220" y="2359225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FED025A6-5AB7-C047-A5E2-B879CA47ADB9}"/>
                    </a:ext>
                  </a:extLst>
                </p:cNvPr>
                <p:cNvSpPr/>
                <p:nvPr/>
              </p:nvSpPr>
              <p:spPr>
                <a:xfrm>
                  <a:off x="5174565" y="1963007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93E1E6AE-4349-A34D-BF78-EB5B5CCCCD25}"/>
                    </a:ext>
                  </a:extLst>
                </p:cNvPr>
                <p:cNvSpPr/>
                <p:nvPr/>
              </p:nvSpPr>
              <p:spPr>
                <a:xfrm>
                  <a:off x="5174565" y="2095080"/>
                  <a:ext cx="136345" cy="132072"/>
                </a:xfrm>
                <a:prstGeom prst="rect">
                  <a:avLst/>
                </a:prstGeom>
                <a:solidFill>
                  <a:srgbClr val="66FF79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9678CD45-1C7F-9C49-A368-885549CFEC37}"/>
                    </a:ext>
                  </a:extLst>
                </p:cNvPr>
                <p:cNvSpPr/>
                <p:nvPr/>
              </p:nvSpPr>
              <p:spPr>
                <a:xfrm>
                  <a:off x="5174565" y="2227153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EAB0F969-8684-524E-BE5C-9154A57C1E96}"/>
                    </a:ext>
                  </a:extLst>
                </p:cNvPr>
                <p:cNvSpPr/>
                <p:nvPr/>
              </p:nvSpPr>
              <p:spPr>
                <a:xfrm>
                  <a:off x="5174565" y="2359225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74887E-4254-EA4F-83AF-1CEC503C6AD8}"/>
                    </a:ext>
                  </a:extLst>
                </p:cNvPr>
                <p:cNvSpPr/>
                <p:nvPr/>
              </p:nvSpPr>
              <p:spPr>
                <a:xfrm>
                  <a:off x="5310910" y="1963007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24B397C-8C13-3F49-9E36-275622A8F09F}"/>
                    </a:ext>
                  </a:extLst>
                </p:cNvPr>
                <p:cNvSpPr/>
                <p:nvPr/>
              </p:nvSpPr>
              <p:spPr>
                <a:xfrm>
                  <a:off x="5310910" y="209508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92933D44-E07A-484E-BCBB-9BB966AA4377}"/>
                    </a:ext>
                  </a:extLst>
                </p:cNvPr>
                <p:cNvSpPr/>
                <p:nvPr/>
              </p:nvSpPr>
              <p:spPr>
                <a:xfrm>
                  <a:off x="5310910" y="2227153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93CAB550-0263-3344-BEBB-50DBC1951370}"/>
                    </a:ext>
                  </a:extLst>
                </p:cNvPr>
                <p:cNvSpPr/>
                <p:nvPr/>
              </p:nvSpPr>
              <p:spPr>
                <a:xfrm>
                  <a:off x="5310910" y="2359225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A065476-E58E-EF43-94F0-6771B0D554F7}"/>
                  </a:ext>
                </a:extLst>
              </p:cNvPr>
              <p:cNvSpPr txBox="1"/>
              <p:nvPr/>
            </p:nvSpPr>
            <p:spPr>
              <a:xfrm>
                <a:off x="3931081" y="3525389"/>
                <a:ext cx="13018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Scribble Augment</a:t>
                </a:r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4EE1D68F-80B8-9947-A2FE-0ECF4061E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email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20000"/>
                        </a14:imgEffect>
                        <a14:imgEffect>
                          <a14:brightnessContrast brigh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46239" y="3020038"/>
                <a:ext cx="721987" cy="562853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1FEE86A-2F20-9948-99C4-2AEB1412D8B6}"/>
                  </a:ext>
                </a:extLst>
              </p:cNvPr>
              <p:cNvSpPr txBox="1"/>
              <p:nvPr/>
            </p:nvSpPr>
            <p:spPr>
              <a:xfrm>
                <a:off x="5103245" y="3541837"/>
                <a:ext cx="15670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Mask at Round </a:t>
                </a:r>
                <a:r>
                  <a:rPr kumimoji="0" lang="en-US" sz="11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cs typeface="Times New Roman" panose="02020603050405020304" pitchFamily="18" charset="0"/>
                  </a:rPr>
                  <a:t>r-1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F12192-9461-6245-AFF4-BA0ACD290378}"/>
                  </a:ext>
                </a:extLst>
              </p:cNvPr>
              <p:cNvSpPr txBox="1"/>
              <p:nvPr/>
            </p:nvSpPr>
            <p:spPr>
              <a:xfrm>
                <a:off x="8522163" y="3146161"/>
                <a:ext cx="10830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Interaction </a:t>
                </a:r>
                <a:r>
                  <a:rPr kumimoji="0" lang="en-US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Segm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. Head</a:t>
                </a: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13F52121-EAF6-2B4B-881F-563501B70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20000"/>
                        </a14:imgEffect>
                        <a14:imgEffect>
                          <a14:brightnessContrast brigh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57428" y="2635576"/>
                <a:ext cx="759788" cy="584513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FF811CF-3A0E-D947-AEB3-1B9AA2E8503A}"/>
                  </a:ext>
                </a:extLst>
              </p:cNvPr>
              <p:cNvSpPr txBox="1"/>
              <p:nvPr/>
            </p:nvSpPr>
            <p:spPr>
              <a:xfrm>
                <a:off x="1497155" y="1553831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Interaction </a:t>
                </a:r>
                <a:r>
                  <a:rPr kumimoji="0" lang="en-US" sz="11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cs typeface="Times New Roman" panose="02020603050405020304" pitchFamily="18" charset="0"/>
                  </a:rPr>
                  <a:t>r</a:t>
                </a: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603720C1-1E6F-784D-AB5A-207A2408A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0930" y="2602218"/>
                <a:ext cx="403994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91379A8-EC11-D341-84A3-A28E23740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6633" y="2602218"/>
                <a:ext cx="3482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0" name="Bent Arrow 99">
                <a:extLst>
                  <a:ext uri="{FF2B5EF4-FFF2-40B4-BE49-F238E27FC236}">
                    <a16:creationId xmlns:a16="http://schemas.microsoft.com/office/drawing/2014/main" id="{045EE9F8-AB7A-9E41-98E9-9D1B8FDBBB30}"/>
                  </a:ext>
                </a:extLst>
              </p:cNvPr>
              <p:cNvSpPr/>
              <p:nvPr/>
            </p:nvSpPr>
            <p:spPr>
              <a:xfrm rot="5400000">
                <a:off x="4457854" y="877434"/>
                <a:ext cx="417538" cy="2121778"/>
              </a:xfrm>
              <a:prstGeom prst="bentArrow">
                <a:avLst>
                  <a:gd name="adj1" fmla="val 0"/>
                  <a:gd name="adj2" fmla="val 4982"/>
                  <a:gd name="adj3" fmla="val 16816"/>
                  <a:gd name="adj4" fmla="val 43750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EEBD814-6B65-D24C-9CE1-8E8B8B267363}"/>
                  </a:ext>
                </a:extLst>
              </p:cNvPr>
              <p:cNvSpPr txBox="1"/>
              <p:nvPr/>
            </p:nvSpPr>
            <p:spPr>
              <a:xfrm>
                <a:off x="7020106" y="2147090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concat</a:t>
                </a: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endParaRPr>
              </a:p>
            </p:txBody>
          </p:sp>
          <p:sp>
            <p:nvSpPr>
              <p:cNvPr id="102" name="Bent Arrow 101">
                <a:extLst>
                  <a:ext uri="{FF2B5EF4-FFF2-40B4-BE49-F238E27FC236}">
                    <a16:creationId xmlns:a16="http://schemas.microsoft.com/office/drawing/2014/main" id="{F35ADC65-489E-0D4A-B509-ED8F0C88F4EE}"/>
                  </a:ext>
                </a:extLst>
              </p:cNvPr>
              <p:cNvSpPr/>
              <p:nvPr/>
            </p:nvSpPr>
            <p:spPr>
              <a:xfrm rot="5400000">
                <a:off x="2905246" y="2244869"/>
                <a:ext cx="1372284" cy="338786"/>
              </a:xfrm>
              <a:prstGeom prst="bentArrow">
                <a:avLst>
                  <a:gd name="adj1" fmla="val 0"/>
                  <a:gd name="adj2" fmla="val 0"/>
                  <a:gd name="adj3" fmla="val 15511"/>
                  <a:gd name="adj4" fmla="val 34489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6A692FD-9588-114B-A89B-86E757037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6095" y="2920677"/>
                <a:ext cx="26680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281A16E-4B1A-2047-A468-688D04222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558" y="2913017"/>
                <a:ext cx="37193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6BBBE39-F840-2B48-BD30-927995A7B534}"/>
                  </a:ext>
                </a:extLst>
              </p:cNvPr>
              <p:cNvSpPr txBox="1"/>
              <p:nvPr/>
            </p:nvSpPr>
            <p:spPr>
              <a:xfrm>
                <a:off x="3977222" y="2059911"/>
                <a:ext cx="14597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Pixel embedding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D080F60-EFB0-F24B-A644-F682B9DCB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7669" y="3465800"/>
                <a:ext cx="21607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CBAEAB8-8DF5-484F-92BB-219B27E5C35E}"/>
                  </a:ext>
                </a:extLst>
              </p:cNvPr>
              <p:cNvSpPr txBox="1"/>
              <p:nvPr/>
            </p:nvSpPr>
            <p:spPr>
              <a:xfrm>
                <a:off x="5072853" y="2063048"/>
                <a:ext cx="16277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Scribble at Round </a:t>
                </a:r>
                <a:r>
                  <a:rPr kumimoji="0" lang="en-US" sz="11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cs typeface="Times New Roman" panose="02020603050405020304" pitchFamily="18" charset="0"/>
                  </a:rPr>
                  <a:t>r</a:t>
                </a: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9795C51-3D5F-3D40-B9A6-22C0A19D6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3779" y="2913017"/>
                <a:ext cx="24168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FB0B27B-2446-694D-AED4-2E64C627FABF}"/>
                  </a:ext>
                </a:extLst>
              </p:cNvPr>
              <p:cNvGrpSpPr/>
              <p:nvPr/>
            </p:nvGrpSpPr>
            <p:grpSpPr>
              <a:xfrm>
                <a:off x="2590760" y="1435569"/>
                <a:ext cx="773258" cy="592322"/>
                <a:chOff x="2564659" y="376677"/>
                <a:chExt cx="686392" cy="536593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9A0F5330-C48E-2245-9B12-505528B702FB}"/>
                    </a:ext>
                  </a:extLst>
                </p:cNvPr>
                <p:cNvSpPr/>
                <p:nvPr/>
              </p:nvSpPr>
              <p:spPr>
                <a:xfrm>
                  <a:off x="2564659" y="376677"/>
                  <a:ext cx="686392" cy="536593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12700" cap="flat" cmpd="sng" algn="ctr">
                  <a:solidFill>
                    <a:srgbClr val="FFC000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58" name="Ink 157">
                      <a:extLst>
                        <a:ext uri="{FF2B5EF4-FFF2-40B4-BE49-F238E27FC236}">
                          <a16:creationId xmlns:a16="http://schemas.microsoft.com/office/drawing/2014/main" id="{37204C54-360F-BB40-B034-BAEC78A35B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6367" y="434933"/>
                    <a:ext cx="75293" cy="153337"/>
                  </p14:xfrm>
                </p:contentPart>
              </mc:Choice>
              <mc:Fallback xmlns="">
                <p:pic>
                  <p:nvPicPr>
                    <p:cNvPr id="532" name="Ink 531">
                      <a:extLst>
                        <a:ext uri="{FF2B5EF4-FFF2-40B4-BE49-F238E27FC236}">
                          <a16:creationId xmlns:a16="http://schemas.microsoft.com/office/drawing/2014/main" id="{83CE892B-358F-7046-9FF1-8B00A59914F0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2868357" y="426759"/>
                      <a:ext cx="90992" cy="1693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636BCF38-63A7-F94F-8D80-5B47056E46BB}"/>
                  </a:ext>
                </a:extLst>
              </p:cNvPr>
              <p:cNvGrpSpPr/>
              <p:nvPr/>
            </p:nvGrpSpPr>
            <p:grpSpPr>
              <a:xfrm>
                <a:off x="8510003" y="2654919"/>
                <a:ext cx="925778" cy="522692"/>
                <a:chOff x="8482141" y="1567475"/>
                <a:chExt cx="925778" cy="522692"/>
              </a:xfrm>
            </p:grpSpPr>
            <p:sp>
              <p:nvSpPr>
                <p:cNvPr id="144" name="Rounded Rectangle 143">
                  <a:extLst>
                    <a:ext uri="{FF2B5EF4-FFF2-40B4-BE49-F238E27FC236}">
                      <a16:creationId xmlns:a16="http://schemas.microsoft.com/office/drawing/2014/main" id="{FC0051E0-BF59-AC4A-9373-36DBC641E367}"/>
                    </a:ext>
                  </a:extLst>
                </p:cNvPr>
                <p:cNvSpPr/>
                <p:nvPr/>
              </p:nvSpPr>
              <p:spPr>
                <a:xfrm>
                  <a:off x="8482141" y="1568048"/>
                  <a:ext cx="925778" cy="522119"/>
                </a:xfrm>
                <a:prstGeom prst="roundRect">
                  <a:avLst/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B5D3331F-AB2A-2245-9DA4-67E87F82603C}"/>
                    </a:ext>
                  </a:extLst>
                </p:cNvPr>
                <p:cNvGrpSpPr/>
                <p:nvPr/>
              </p:nvGrpSpPr>
              <p:grpSpPr>
                <a:xfrm>
                  <a:off x="8494810" y="1571789"/>
                  <a:ext cx="261610" cy="489236"/>
                  <a:chOff x="8787114" y="124694"/>
                  <a:chExt cx="261610" cy="489236"/>
                </a:xfrm>
              </p:grpSpPr>
              <p:sp>
                <p:nvSpPr>
                  <p:cNvPr id="155" name="Rounded Rectangle 154">
                    <a:extLst>
                      <a:ext uri="{FF2B5EF4-FFF2-40B4-BE49-F238E27FC236}">
                        <a16:creationId xmlns:a16="http://schemas.microsoft.com/office/drawing/2014/main" id="{665BD521-5F72-5941-AEF4-18AC44CEF1AA}"/>
                      </a:ext>
                    </a:extLst>
                  </p:cNvPr>
                  <p:cNvSpPr/>
                  <p:nvPr/>
                </p:nvSpPr>
                <p:spPr>
                  <a:xfrm>
                    <a:off x="8855366" y="162742"/>
                    <a:ext cx="152733" cy="434868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B8B53F48-EBEC-6347-898A-9C6C45A8713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673301" y="238507"/>
                    <a:ext cx="48923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</a:rPr>
                      <a:t>conv</a:t>
                    </a:r>
                  </a:p>
                </p:txBody>
              </p: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3AF44793-0541-2747-ACCB-151A71F86A24}"/>
                    </a:ext>
                  </a:extLst>
                </p:cNvPr>
                <p:cNvGrpSpPr/>
                <p:nvPr/>
              </p:nvGrpSpPr>
              <p:grpSpPr>
                <a:xfrm>
                  <a:off x="8689077" y="1569155"/>
                  <a:ext cx="261610" cy="489236"/>
                  <a:chOff x="8787114" y="124694"/>
                  <a:chExt cx="261610" cy="489236"/>
                </a:xfrm>
              </p:grpSpPr>
              <p:sp>
                <p:nvSpPr>
                  <p:cNvPr id="153" name="Rounded Rectangle 152">
                    <a:extLst>
                      <a:ext uri="{FF2B5EF4-FFF2-40B4-BE49-F238E27FC236}">
                        <a16:creationId xmlns:a16="http://schemas.microsoft.com/office/drawing/2014/main" id="{544DB6AA-A6B3-C241-9F77-35A5ED7081CA}"/>
                      </a:ext>
                    </a:extLst>
                  </p:cNvPr>
                  <p:cNvSpPr/>
                  <p:nvPr/>
                </p:nvSpPr>
                <p:spPr>
                  <a:xfrm>
                    <a:off x="8855366" y="162742"/>
                    <a:ext cx="152733" cy="434868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DDB0808E-FE72-124E-A8F4-8FA87902D13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673301" y="238507"/>
                    <a:ext cx="48923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</a:rPr>
                      <a:t>conv</a:t>
                    </a:r>
                  </a:p>
                </p:txBody>
              </p: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70F069D5-A66D-0643-8A59-1E91245D8541}"/>
                    </a:ext>
                  </a:extLst>
                </p:cNvPr>
                <p:cNvGrpSpPr/>
                <p:nvPr/>
              </p:nvGrpSpPr>
              <p:grpSpPr>
                <a:xfrm>
                  <a:off x="8882623" y="1571789"/>
                  <a:ext cx="261610" cy="489236"/>
                  <a:chOff x="8787114" y="124694"/>
                  <a:chExt cx="261610" cy="489236"/>
                </a:xfrm>
              </p:grpSpPr>
              <p:sp>
                <p:nvSpPr>
                  <p:cNvPr id="151" name="Rounded Rectangle 150">
                    <a:extLst>
                      <a:ext uri="{FF2B5EF4-FFF2-40B4-BE49-F238E27FC236}">
                        <a16:creationId xmlns:a16="http://schemas.microsoft.com/office/drawing/2014/main" id="{247E3D7B-25D5-A249-AEAE-2D78C79CD55E}"/>
                      </a:ext>
                    </a:extLst>
                  </p:cNvPr>
                  <p:cNvSpPr/>
                  <p:nvPr/>
                </p:nvSpPr>
                <p:spPr>
                  <a:xfrm>
                    <a:off x="8855366" y="162742"/>
                    <a:ext cx="152733" cy="434868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161C0285-C100-C34C-B0C2-58722271FE6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673301" y="238507"/>
                    <a:ext cx="48923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</a:rPr>
                      <a:t>conv</a:t>
                    </a:r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88993842-C8CD-F344-B410-E32FC0AE70CF}"/>
                    </a:ext>
                  </a:extLst>
                </p:cNvPr>
                <p:cNvGrpSpPr/>
                <p:nvPr/>
              </p:nvGrpSpPr>
              <p:grpSpPr>
                <a:xfrm>
                  <a:off x="9076450" y="1567475"/>
                  <a:ext cx="261610" cy="489236"/>
                  <a:chOff x="8787114" y="124694"/>
                  <a:chExt cx="261610" cy="489236"/>
                </a:xfrm>
              </p:grpSpPr>
              <p:sp>
                <p:nvSpPr>
                  <p:cNvPr id="149" name="Rounded Rectangle 148">
                    <a:extLst>
                      <a:ext uri="{FF2B5EF4-FFF2-40B4-BE49-F238E27FC236}">
                        <a16:creationId xmlns:a16="http://schemas.microsoft.com/office/drawing/2014/main" id="{F34F0D7B-181C-E141-BB99-4B383E53F571}"/>
                      </a:ext>
                    </a:extLst>
                  </p:cNvPr>
                  <p:cNvSpPr/>
                  <p:nvPr/>
                </p:nvSpPr>
                <p:spPr>
                  <a:xfrm>
                    <a:off x="8855366" y="162742"/>
                    <a:ext cx="152733" cy="434868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75BC622-8067-CE4C-95F3-D40201420F1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673301" y="238507"/>
                    <a:ext cx="48923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</a:rPr>
                      <a:t>conv</a:t>
                    </a:r>
                  </a:p>
                </p:txBody>
              </p:sp>
            </p:grpSp>
          </p:grp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1460B7D0-7EB2-0548-A7F4-785A2AA6D2B9}"/>
                  </a:ext>
                </a:extLst>
              </p:cNvPr>
              <p:cNvSpPr/>
              <p:nvPr/>
            </p:nvSpPr>
            <p:spPr>
              <a:xfrm>
                <a:off x="3710656" y="3434105"/>
                <a:ext cx="84390" cy="76752"/>
              </a:xfrm>
              <a:prstGeom prst="arc">
                <a:avLst>
                  <a:gd name="adj1" fmla="val 10735651"/>
                  <a:gd name="adj2" fmla="val 0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8B71B6B-66D7-2D4D-BBCF-2C551BB8A710}"/>
                  </a:ext>
                </a:extLst>
              </p:cNvPr>
              <p:cNvSpPr/>
              <p:nvPr/>
            </p:nvSpPr>
            <p:spPr>
              <a:xfrm>
                <a:off x="3718584" y="2563842"/>
                <a:ext cx="84390" cy="76752"/>
              </a:xfrm>
              <a:prstGeom prst="arc">
                <a:avLst>
                  <a:gd name="adj1" fmla="val 10735651"/>
                  <a:gd name="adj2" fmla="val 0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5E8B1B7-B4EA-2343-8EF2-B37E260FCB43}"/>
                  </a:ext>
                </a:extLst>
              </p:cNvPr>
              <p:cNvGrpSpPr/>
              <p:nvPr/>
            </p:nvGrpSpPr>
            <p:grpSpPr>
              <a:xfrm>
                <a:off x="5328119" y="2308054"/>
                <a:ext cx="716264" cy="548664"/>
                <a:chOff x="2564659" y="376677"/>
                <a:chExt cx="686392" cy="536593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2CAEE82-3F1E-224D-9D3F-27A80619CA7C}"/>
                    </a:ext>
                  </a:extLst>
                </p:cNvPr>
                <p:cNvSpPr/>
                <p:nvPr/>
              </p:nvSpPr>
              <p:spPr>
                <a:xfrm>
                  <a:off x="2564659" y="376677"/>
                  <a:ext cx="686392" cy="536593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12700" cap="flat" cmpd="sng" algn="ctr">
                  <a:solidFill>
                    <a:srgbClr val="FFC000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DF892CC8-9DC0-244D-8BF8-63825A7767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6367" y="434933"/>
                    <a:ext cx="75293" cy="153337"/>
                  </p14:xfrm>
                </p:contentPart>
              </mc:Choice>
              <mc:Fallback xmlns="">
                <p:pic>
                  <p:nvPicPr>
                    <p:cNvPr id="343" name="Ink 342">
                      <a:extLst>
                        <a:ext uri="{FF2B5EF4-FFF2-40B4-BE49-F238E27FC236}">
                          <a16:creationId xmlns:a16="http://schemas.microsoft.com/office/drawing/2014/main" id="{0B409F20-E69A-4B40-9709-E67C261C500D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2867732" y="426121"/>
                      <a:ext cx="92217" cy="17060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8035CEF0-27C0-2443-BE8A-519BA821624B}"/>
                  </a:ext>
                </a:extLst>
              </p:cNvPr>
              <p:cNvGrpSpPr/>
              <p:nvPr/>
            </p:nvGrpSpPr>
            <p:grpSpPr>
              <a:xfrm>
                <a:off x="4218412" y="2269805"/>
                <a:ext cx="618567" cy="604049"/>
                <a:chOff x="5549900" y="2611966"/>
                <a:chExt cx="618567" cy="604049"/>
              </a:xfrm>
            </p:grpSpPr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4223E83E-9C9E-6241-A948-BBD3C7474158}"/>
                    </a:ext>
                  </a:extLst>
                </p:cNvPr>
                <p:cNvSpPr/>
                <p:nvPr/>
              </p:nvSpPr>
              <p:spPr>
                <a:xfrm rot="16200000">
                  <a:off x="5557159" y="2604707"/>
                  <a:ext cx="604047" cy="618566"/>
                </a:xfrm>
                <a:prstGeom prst="cube">
                  <a:avLst>
                    <a:gd name="adj" fmla="val 12474"/>
                  </a:avLst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0915CBD-1A92-DD44-9415-389909A45E6C}"/>
                    </a:ext>
                  </a:extLst>
                </p:cNvPr>
                <p:cNvGrpSpPr/>
                <p:nvPr/>
              </p:nvGrpSpPr>
              <p:grpSpPr>
                <a:xfrm>
                  <a:off x="5623088" y="2687727"/>
                  <a:ext cx="545379" cy="528288"/>
                  <a:chOff x="3087339" y="1392050"/>
                  <a:chExt cx="545379" cy="528288"/>
                </a:xfrm>
              </p:grpSpPr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D90267AD-2FEE-6044-889D-8821D3A4EE22}"/>
                      </a:ext>
                    </a:extLst>
                  </p:cNvPr>
                  <p:cNvSpPr/>
                  <p:nvPr/>
                </p:nvSpPr>
                <p:spPr>
                  <a:xfrm>
                    <a:off x="3087339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03D5C35E-71D8-F54D-B788-0CEEAD86FAEC}"/>
                      </a:ext>
                    </a:extLst>
                  </p:cNvPr>
                  <p:cNvSpPr/>
                  <p:nvPr/>
                </p:nvSpPr>
                <p:spPr>
                  <a:xfrm>
                    <a:off x="3087339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CAC7EA80-4686-C249-B484-6A1C6E53A178}"/>
                      </a:ext>
                    </a:extLst>
                  </p:cNvPr>
                  <p:cNvSpPr/>
                  <p:nvPr/>
                </p:nvSpPr>
                <p:spPr>
                  <a:xfrm>
                    <a:off x="3087339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B8C878D2-29DA-7E44-A018-B7EA3912E3B6}"/>
                      </a:ext>
                    </a:extLst>
                  </p:cNvPr>
                  <p:cNvSpPr/>
                  <p:nvPr/>
                </p:nvSpPr>
                <p:spPr>
                  <a:xfrm>
                    <a:off x="3087339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6E81F812-9815-284E-A310-4A47D4A2B085}"/>
                      </a:ext>
                    </a:extLst>
                  </p:cNvPr>
                  <p:cNvSpPr/>
                  <p:nvPr/>
                </p:nvSpPr>
                <p:spPr>
                  <a:xfrm>
                    <a:off x="322368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6992DB5B-64EE-7941-ADAC-C09EC4179889}"/>
                      </a:ext>
                    </a:extLst>
                  </p:cNvPr>
                  <p:cNvSpPr/>
                  <p:nvPr/>
                </p:nvSpPr>
                <p:spPr>
                  <a:xfrm>
                    <a:off x="322368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E610D6E3-33C0-4D4F-B119-4BC71A13CE63}"/>
                      </a:ext>
                    </a:extLst>
                  </p:cNvPr>
                  <p:cNvSpPr/>
                  <p:nvPr/>
                </p:nvSpPr>
                <p:spPr>
                  <a:xfrm>
                    <a:off x="322368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D1B56A8A-2B52-6C4E-8B49-E1147B95C6A3}"/>
                      </a:ext>
                    </a:extLst>
                  </p:cNvPr>
                  <p:cNvSpPr/>
                  <p:nvPr/>
                </p:nvSpPr>
                <p:spPr>
                  <a:xfrm>
                    <a:off x="322368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D16BC7E5-3F3B-264D-B67D-9C8B36A4CEC5}"/>
                      </a:ext>
                    </a:extLst>
                  </p:cNvPr>
                  <p:cNvSpPr/>
                  <p:nvPr/>
                </p:nvSpPr>
                <p:spPr>
                  <a:xfrm>
                    <a:off x="3360028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E4C83C73-895B-3F45-A224-3723A734767D}"/>
                      </a:ext>
                    </a:extLst>
                  </p:cNvPr>
                  <p:cNvSpPr/>
                  <p:nvPr/>
                </p:nvSpPr>
                <p:spPr>
                  <a:xfrm>
                    <a:off x="3360028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A23AFFBC-B4D6-E943-B2D0-B9A43B83E1C1}"/>
                      </a:ext>
                    </a:extLst>
                  </p:cNvPr>
                  <p:cNvSpPr/>
                  <p:nvPr/>
                </p:nvSpPr>
                <p:spPr>
                  <a:xfrm>
                    <a:off x="3360028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A4E3CFD7-8591-D342-A29C-4191A1394FFB}"/>
                      </a:ext>
                    </a:extLst>
                  </p:cNvPr>
                  <p:cNvSpPr/>
                  <p:nvPr/>
                </p:nvSpPr>
                <p:spPr>
                  <a:xfrm>
                    <a:off x="3360028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D4FC3054-AEF5-3649-9DCC-F8D39577993A}"/>
                      </a:ext>
                    </a:extLst>
                  </p:cNvPr>
                  <p:cNvSpPr/>
                  <p:nvPr/>
                </p:nvSpPr>
                <p:spPr>
                  <a:xfrm>
                    <a:off x="349637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388AD809-69C8-7046-9399-846445853708}"/>
                      </a:ext>
                    </a:extLst>
                  </p:cNvPr>
                  <p:cNvSpPr/>
                  <p:nvPr/>
                </p:nvSpPr>
                <p:spPr>
                  <a:xfrm>
                    <a:off x="349637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8559833C-5C11-0E47-BAE3-BC99861F54EA}"/>
                      </a:ext>
                    </a:extLst>
                  </p:cNvPr>
                  <p:cNvSpPr/>
                  <p:nvPr/>
                </p:nvSpPr>
                <p:spPr>
                  <a:xfrm>
                    <a:off x="349637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87261B06-B477-0840-8873-1C47A3E8891B}"/>
                      </a:ext>
                    </a:extLst>
                  </p:cNvPr>
                  <p:cNvSpPr/>
                  <p:nvPr/>
                </p:nvSpPr>
                <p:spPr>
                  <a:xfrm>
                    <a:off x="349637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E1074ADB-EFAE-6C4F-BBFC-36265C023CE0}"/>
                  </a:ext>
                </a:extLst>
              </p:cNvPr>
              <p:cNvSpPr/>
              <p:nvPr/>
            </p:nvSpPr>
            <p:spPr>
              <a:xfrm>
                <a:off x="3999036" y="2991906"/>
                <a:ext cx="1048854" cy="761371"/>
              </a:xfrm>
              <a:prstGeom prst="roundRect">
                <a:avLst>
                  <a:gd name="adj" fmla="val 7603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E88EA938-2D55-FA47-8AD9-B11F38BCB707}"/>
                  </a:ext>
                </a:extLst>
              </p:cNvPr>
              <p:cNvGrpSpPr/>
              <p:nvPr/>
            </p:nvGrpSpPr>
            <p:grpSpPr>
              <a:xfrm>
                <a:off x="6545208" y="2556633"/>
                <a:ext cx="909807" cy="807259"/>
                <a:chOff x="7004468" y="1475547"/>
                <a:chExt cx="909807" cy="807259"/>
              </a:xfrm>
            </p:grpSpPr>
            <p:sp>
              <p:nvSpPr>
                <p:cNvPr id="122" name="Cube 121">
                  <a:extLst>
                    <a:ext uri="{FF2B5EF4-FFF2-40B4-BE49-F238E27FC236}">
                      <a16:creationId xmlns:a16="http://schemas.microsoft.com/office/drawing/2014/main" id="{BE6C3F40-3407-3A4E-BCB9-5FD3B87A2544}"/>
                    </a:ext>
                  </a:extLst>
                </p:cNvPr>
                <p:cNvSpPr/>
                <p:nvPr/>
              </p:nvSpPr>
              <p:spPr>
                <a:xfrm>
                  <a:off x="7219838" y="1475547"/>
                  <a:ext cx="367618" cy="807259"/>
                </a:xfrm>
                <a:prstGeom prst="cube">
                  <a:avLst>
                    <a:gd name="adj" fmla="val 70226"/>
                  </a:avLst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D5BC0874-F275-0547-8D11-3AF2DBCE1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4468" y="1586041"/>
                  <a:ext cx="909807" cy="593002"/>
                </a:xfrm>
                <a:prstGeom prst="rect">
                  <a:avLst/>
                </a:prstGeom>
                <a:scene3d>
                  <a:camera prst="orthographicFront">
                    <a:rot lat="1074000" lon="17220000" rev="0"/>
                  </a:camera>
                  <a:lightRig rig="threePt" dir="t"/>
                </a:scene3d>
              </p:spPr>
            </p:pic>
          </p:grp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DD07489E-22F0-5942-BAB9-798755ED9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63928" y="2652831"/>
                <a:ext cx="909808" cy="593003"/>
              </a:xfrm>
              <a:prstGeom prst="rect">
                <a:avLst/>
              </a:prstGeom>
              <a:scene3d>
                <a:camera prst="orthographicFront">
                  <a:rot lat="1074000" lon="17220000" rev="0"/>
                </a:camera>
                <a:lightRig rig="threePt" dir="t"/>
              </a:scene3d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E6BA3B2-9556-7E42-B011-763AF4255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9169" y="2607500"/>
                <a:ext cx="937471" cy="611034"/>
              </a:xfrm>
              <a:prstGeom prst="rect">
                <a:avLst/>
              </a:prstGeom>
              <a:scene3d>
                <a:camera prst="orthographicFront">
                  <a:rot lat="1074000" lon="17220000" rev="0"/>
                </a:camera>
                <a:lightRig rig="threePt" dir="t"/>
              </a:scene3d>
            </p:spPr>
          </p:pic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8C07D33A-E56E-A54D-BBD7-B5DC14412D90}"/>
                  </a:ext>
                </a:extLst>
              </p:cNvPr>
              <p:cNvSpPr/>
              <p:nvPr/>
            </p:nvSpPr>
            <p:spPr>
              <a:xfrm>
                <a:off x="6629017" y="2445638"/>
                <a:ext cx="1486964" cy="971681"/>
              </a:xfrm>
              <a:prstGeom prst="roundRect">
                <a:avLst>
                  <a:gd name="adj" fmla="val 9291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Bent Arrow 119">
                <a:extLst>
                  <a:ext uri="{FF2B5EF4-FFF2-40B4-BE49-F238E27FC236}">
                    <a16:creationId xmlns:a16="http://schemas.microsoft.com/office/drawing/2014/main" id="{5A266D5C-CDE6-6B48-9D4F-D5AFE0AC4923}"/>
                  </a:ext>
                </a:extLst>
              </p:cNvPr>
              <p:cNvSpPr/>
              <p:nvPr/>
            </p:nvSpPr>
            <p:spPr>
              <a:xfrm>
                <a:off x="3761601" y="3015239"/>
                <a:ext cx="205497" cy="210644"/>
              </a:xfrm>
              <a:prstGeom prst="bentArrow">
                <a:avLst>
                  <a:gd name="adj1" fmla="val 0"/>
                  <a:gd name="adj2" fmla="val 8290"/>
                  <a:gd name="adj3" fmla="val 23979"/>
                  <a:gd name="adj4" fmla="val 51731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L-Shape 2">
                <a:extLst>
                  <a:ext uri="{FF2B5EF4-FFF2-40B4-BE49-F238E27FC236}">
                    <a16:creationId xmlns:a16="http://schemas.microsoft.com/office/drawing/2014/main" id="{1594F793-F544-F742-9F21-6F8215F85B87}"/>
                  </a:ext>
                </a:extLst>
              </p:cNvPr>
              <p:cNvSpPr/>
              <p:nvPr/>
            </p:nvSpPr>
            <p:spPr>
              <a:xfrm rot="10800000">
                <a:off x="3994008" y="2113813"/>
                <a:ext cx="2315548" cy="1640236"/>
              </a:xfrm>
              <a:prstGeom prst="corner">
                <a:avLst>
                  <a:gd name="adj1" fmla="val 50897"/>
                  <a:gd name="adj2" fmla="val 71234"/>
                </a:avLst>
              </a:prstGeom>
              <a:noFill/>
              <a:ln w="25400" cap="flat" cmpd="sng" algn="ctr">
                <a:solidFill>
                  <a:srgbClr val="4472C4">
                    <a:shade val="50000"/>
                  </a:srgbClr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9B8B7C8A-E8CF-B14B-A11B-40F630A02B46}"/>
              </a:ext>
            </a:extLst>
          </p:cNvPr>
          <p:cNvSpPr/>
          <p:nvPr/>
        </p:nvSpPr>
        <p:spPr>
          <a:xfrm>
            <a:off x="5738609" y="3325852"/>
            <a:ext cx="525219" cy="574760"/>
          </a:xfrm>
          <a:prstGeom prst="roundRect">
            <a:avLst/>
          </a:prstGeom>
          <a:solidFill>
            <a:srgbClr val="ED7D31"/>
          </a:solidFill>
          <a:ln w="254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6" name="Bent Arrow 175">
            <a:extLst>
              <a:ext uri="{FF2B5EF4-FFF2-40B4-BE49-F238E27FC236}">
                <a16:creationId xmlns:a16="http://schemas.microsoft.com/office/drawing/2014/main" id="{16B65004-16EF-7146-B05E-3024E0E9E49E}"/>
              </a:ext>
            </a:extLst>
          </p:cNvPr>
          <p:cNvSpPr/>
          <p:nvPr/>
        </p:nvSpPr>
        <p:spPr>
          <a:xfrm>
            <a:off x="4887887" y="2848427"/>
            <a:ext cx="1048853" cy="216033"/>
          </a:xfrm>
          <a:prstGeom prst="bentArrow">
            <a:avLst>
              <a:gd name="adj1" fmla="val 0"/>
              <a:gd name="adj2" fmla="val 0"/>
              <a:gd name="adj3" fmla="val 33190"/>
              <a:gd name="adj4" fmla="val 51731"/>
            </a:avLst>
          </a:prstGeom>
          <a:solidFill>
            <a:sysClr val="windowText" lastClr="0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35F7CD9-DF00-B04D-95A4-D9E77A05398C}"/>
              </a:ext>
            </a:extLst>
          </p:cNvPr>
          <p:cNvSpPr txBox="1"/>
          <p:nvPr/>
        </p:nvSpPr>
        <p:spPr>
          <a:xfrm>
            <a:off x="5669212" y="3406653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</a:rPr>
              <a:t>Global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</a:rPr>
              <a:t>Memory</a:t>
            </a:r>
          </a:p>
        </p:txBody>
      </p:sp>
      <p:sp>
        <p:nvSpPr>
          <p:cNvPr id="178" name="Bent Arrow 177">
            <a:extLst>
              <a:ext uri="{FF2B5EF4-FFF2-40B4-BE49-F238E27FC236}">
                <a16:creationId xmlns:a16="http://schemas.microsoft.com/office/drawing/2014/main" id="{3944DE59-BBDD-664A-A3EE-3D95A8ED728F}"/>
              </a:ext>
            </a:extLst>
          </p:cNvPr>
          <p:cNvSpPr/>
          <p:nvPr/>
        </p:nvSpPr>
        <p:spPr>
          <a:xfrm rot="5400000">
            <a:off x="5646283" y="2879473"/>
            <a:ext cx="141998" cy="644153"/>
          </a:xfrm>
          <a:prstGeom prst="bentArrow">
            <a:avLst>
              <a:gd name="adj1" fmla="val 0"/>
              <a:gd name="adj2" fmla="val 4982"/>
              <a:gd name="adj3" fmla="val 16816"/>
              <a:gd name="adj4" fmla="val 61420"/>
            </a:avLst>
          </a:prstGeom>
          <a:solidFill>
            <a:sysClr val="windowText" lastClr="0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AE7D6D9-BF27-DB4D-99CE-75C6D1944EBA}"/>
              </a:ext>
            </a:extLst>
          </p:cNvPr>
          <p:cNvSpPr txBox="1"/>
          <p:nvPr/>
        </p:nvSpPr>
        <p:spPr>
          <a:xfrm>
            <a:off x="5225887" y="2925129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</a:rPr>
              <a:t>Write</a:t>
            </a:r>
          </a:p>
        </p:txBody>
      </p:sp>
      <p:pic>
        <p:nvPicPr>
          <p:cNvPr id="180" name="图片 2">
            <a:extLst>
              <a:ext uri="{FF2B5EF4-FFF2-40B4-BE49-F238E27FC236}">
                <a16:creationId xmlns:a16="http://schemas.microsoft.com/office/drawing/2014/main" id="{8D67F64B-F361-FD49-8294-74C8046EBD2B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225" y="3509787"/>
            <a:ext cx="4089442" cy="1834085"/>
          </a:xfrm>
          <a:prstGeom prst="rect">
            <a:avLst/>
          </a:prstGeom>
        </p:spPr>
      </p:pic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5DCCB013-B7D5-944C-B6CB-29F4A4711791}"/>
              </a:ext>
            </a:extLst>
          </p:cNvPr>
          <p:cNvSpPr/>
          <p:nvPr/>
        </p:nvSpPr>
        <p:spPr>
          <a:xfrm>
            <a:off x="6818036" y="3435552"/>
            <a:ext cx="4266543" cy="2009978"/>
          </a:xfrm>
          <a:prstGeom prst="roundRect">
            <a:avLst>
              <a:gd name="adj" fmla="val 5765"/>
            </a:avLst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B146CD2-8A26-B044-B088-7CE68265B1F2}"/>
              </a:ext>
            </a:extLst>
          </p:cNvPr>
          <p:cNvSpPr txBox="1"/>
          <p:nvPr/>
        </p:nvSpPr>
        <p:spPr>
          <a:xfrm>
            <a:off x="7964023" y="5486702"/>
            <a:ext cx="197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等线" panose="020F0502020204030204"/>
              </a:rPr>
              <a:t>Scribble Augment</a:t>
            </a:r>
          </a:p>
        </p:txBody>
      </p:sp>
    </p:spTree>
    <p:extLst>
      <p:ext uri="{BB962C8B-B14F-4D97-AF65-F5344CB8AC3E}">
        <p14:creationId xmlns:p14="http://schemas.microsoft.com/office/powerpoint/2010/main" val="2490818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6E183-3980-C640-A271-396776F26B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70C096-25B2-D04B-A8F2-53024755F75D}"/>
              </a:ext>
            </a:extLst>
          </p:cNvPr>
          <p:cNvGrpSpPr/>
          <p:nvPr/>
        </p:nvGrpSpPr>
        <p:grpSpPr>
          <a:xfrm>
            <a:off x="798423" y="566943"/>
            <a:ext cx="10892395" cy="5311019"/>
            <a:chOff x="465914" y="1425924"/>
            <a:chExt cx="10892395" cy="5311019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A0707B91-726D-624C-BC0B-626CE3D46B67}"/>
                </a:ext>
              </a:extLst>
            </p:cNvPr>
            <p:cNvSpPr/>
            <p:nvPr/>
          </p:nvSpPr>
          <p:spPr>
            <a:xfrm rot="16200000">
              <a:off x="2355807" y="1639347"/>
              <a:ext cx="249110" cy="139681"/>
            </a:xfrm>
            <a:prstGeom prst="downArrow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4FC8CCE-5873-3F4B-A830-22988C70DD9E}"/>
                </a:ext>
              </a:extLst>
            </p:cNvPr>
            <p:cNvSpPr/>
            <p:nvPr/>
          </p:nvSpPr>
          <p:spPr>
            <a:xfrm>
              <a:off x="6227993" y="1425924"/>
              <a:ext cx="1347071" cy="256601"/>
            </a:xfrm>
            <a:prstGeom prst="roundRect">
              <a:avLst>
                <a:gd name="adj" fmla="val 20202"/>
              </a:avLst>
            </a:prstGeom>
            <a:solidFill>
              <a:srgbClr val="70AD47">
                <a:lumMod val="60000"/>
                <a:lumOff val="40000"/>
                <a:alpha val="4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B1A24B0-4442-FC48-A572-32779CC27649}"/>
                </a:ext>
              </a:extLst>
            </p:cNvPr>
            <p:cNvSpPr/>
            <p:nvPr/>
          </p:nvSpPr>
          <p:spPr>
            <a:xfrm>
              <a:off x="7848066" y="1425924"/>
              <a:ext cx="1357235" cy="256602"/>
            </a:xfrm>
            <a:prstGeom prst="roundRect">
              <a:avLst>
                <a:gd name="adj" fmla="val 17219"/>
              </a:avLst>
            </a:prstGeom>
            <a:solidFill>
              <a:srgbClr val="ED7D31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38FC59F-F07D-604B-B258-767C8801D482}"/>
                </a:ext>
              </a:extLst>
            </p:cNvPr>
            <p:cNvSpPr/>
            <p:nvPr/>
          </p:nvSpPr>
          <p:spPr>
            <a:xfrm flipV="1">
              <a:off x="9478303" y="1432655"/>
              <a:ext cx="1357235" cy="249870"/>
            </a:xfrm>
            <a:prstGeom prst="roundRect">
              <a:avLst>
                <a:gd name="adj" fmla="val 22982"/>
              </a:avLst>
            </a:prstGeom>
            <a:solidFill>
              <a:srgbClr val="4472C4">
                <a:lumMod val="60000"/>
                <a:lumOff val="40000"/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362A9-BE72-DD4E-9C9B-BEA7FD8FD8D7}"/>
                </a:ext>
              </a:extLst>
            </p:cNvPr>
            <p:cNvSpPr txBox="1"/>
            <p:nvPr/>
          </p:nvSpPr>
          <p:spPr>
            <a:xfrm>
              <a:off x="6038630" y="1668405"/>
              <a:ext cx="1920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Pixel Embedding Backbone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57570C-A109-0C49-9C4F-E9FC466012E9}"/>
                </a:ext>
              </a:extLst>
            </p:cNvPr>
            <p:cNvSpPr txBox="1"/>
            <p:nvPr/>
          </p:nvSpPr>
          <p:spPr>
            <a:xfrm>
              <a:off x="7893674" y="1668404"/>
              <a:ext cx="13612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Interaction Branch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2290A-8D5B-D94B-B879-BEF5DFB563EF}"/>
                </a:ext>
              </a:extLst>
            </p:cNvPr>
            <p:cNvSpPr txBox="1"/>
            <p:nvPr/>
          </p:nvSpPr>
          <p:spPr>
            <a:xfrm>
              <a:off x="9478303" y="1670229"/>
              <a:ext cx="1455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</a:rPr>
                <a:t>Propagation Branch</a:t>
              </a:r>
            </a:p>
          </p:txBody>
        </p:sp>
        <p:grpSp>
          <p:nvGrpSpPr>
            <p:cNvPr id="13" name="组合 20">
              <a:extLst>
                <a:ext uri="{FF2B5EF4-FFF2-40B4-BE49-F238E27FC236}">
                  <a16:creationId xmlns:a16="http://schemas.microsoft.com/office/drawing/2014/main" id="{0108AA3C-9240-2642-925E-BC6E673DD446}"/>
                </a:ext>
              </a:extLst>
            </p:cNvPr>
            <p:cNvGrpSpPr/>
            <p:nvPr/>
          </p:nvGrpSpPr>
          <p:grpSpPr>
            <a:xfrm>
              <a:off x="465914" y="2031988"/>
              <a:ext cx="3170719" cy="4122071"/>
              <a:chOff x="465914" y="2031988"/>
              <a:chExt cx="3170719" cy="4122071"/>
            </a:xfrm>
          </p:grpSpPr>
          <p:sp>
            <p:nvSpPr>
              <p:cNvPr id="258" name="Rounded Rectangle 257">
                <a:extLst>
                  <a:ext uri="{FF2B5EF4-FFF2-40B4-BE49-F238E27FC236}">
                    <a16:creationId xmlns:a16="http://schemas.microsoft.com/office/drawing/2014/main" id="{7DC97333-D3C9-9B4D-9EC6-8110785D6488}"/>
                  </a:ext>
                </a:extLst>
              </p:cNvPr>
              <p:cNvSpPr/>
              <p:nvPr/>
            </p:nvSpPr>
            <p:spPr>
              <a:xfrm>
                <a:off x="484380" y="2031988"/>
                <a:ext cx="3150787" cy="4122071"/>
              </a:xfrm>
              <a:prstGeom prst="roundRect">
                <a:avLst>
                  <a:gd name="adj" fmla="val 5124"/>
                </a:avLst>
              </a:prstGeom>
              <a:solidFill>
                <a:srgbClr val="70AD47">
                  <a:lumMod val="60000"/>
                  <a:lumOff val="40000"/>
                  <a:alpha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225783B-D8DD-8240-9948-877EF330BD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5000" contras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6260" y="2325886"/>
                <a:ext cx="886449" cy="77451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E9D08FE0-4874-8A4F-A72D-617098D3BDF7}"/>
                      </a:ext>
                    </a:extLst>
                  </p:cNvPr>
                  <p:cNvSpPr txBox="1"/>
                  <p:nvPr/>
                </p:nvSpPr>
                <p:spPr>
                  <a:xfrm>
                    <a:off x="484381" y="2093466"/>
                    <a:ext cx="1646605" cy="2619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</a:rPr>
                      <a:t>User Annotated Frame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11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11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acc>
                      </m:oMath>
                    </a14:m>
                    <a:endParaRPr kumimoji="0" lang="en-AU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A77555E-F5B0-4947-8C8E-63D29A4DF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381" y="2093466"/>
                    <a:ext cx="1646605" cy="2619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476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1D8BF0E6-1406-8143-983C-0E7E2812B118}"/>
                  </a:ext>
                </a:extLst>
              </p:cNvPr>
              <p:cNvSpPr txBox="1"/>
              <p:nvPr/>
            </p:nvSpPr>
            <p:spPr>
              <a:xfrm>
                <a:off x="528371" y="3868380"/>
                <a:ext cx="114486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Current Frame </a:t>
                </a:r>
                <a:r>
                  <a:rPr kumimoji="0" lang="en-US" sz="11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cs typeface="Times New Roman" panose="02020603050405020304" pitchFamily="18" charset="0"/>
                  </a:rPr>
                  <a:t>t</a:t>
                </a:r>
                <a:endParaRPr kumimoji="0" lang="en-AU" sz="11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E340DBBC-FDD5-D64D-84E3-98895FA941EB}"/>
                  </a:ext>
                </a:extLst>
              </p:cNvPr>
              <p:cNvSpPr txBox="1"/>
              <p:nvPr/>
            </p:nvSpPr>
            <p:spPr>
              <a:xfrm>
                <a:off x="2438869" y="3973161"/>
                <a:ext cx="1197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Pixel embedding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3EE00DED-2505-0346-9A9F-AD0E15B26955}"/>
                  </a:ext>
                </a:extLst>
              </p:cNvPr>
              <p:cNvSpPr txBox="1"/>
              <p:nvPr/>
            </p:nvSpPr>
            <p:spPr>
              <a:xfrm>
                <a:off x="465914" y="5835933"/>
                <a:ext cx="13500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Previous Frame </a:t>
                </a:r>
                <a:r>
                  <a:rPr kumimoji="0" lang="en-US" sz="11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cs typeface="Times New Roman" panose="02020603050405020304" pitchFamily="18" charset="0"/>
                  </a:rPr>
                  <a:t>t-1</a:t>
                </a:r>
                <a:endParaRPr kumimoji="0" lang="en-AU" sz="11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E8C175A7-01EC-534C-96D3-FC7F087CE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5000" contras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2712" y="5079559"/>
                <a:ext cx="886449" cy="775610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A884E48-9787-C14C-9BD3-CE6A5CA8A7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5000" contras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2712" y="4106268"/>
                <a:ext cx="886449" cy="774514"/>
              </a:xfrm>
              <a:prstGeom prst="rect">
                <a:avLst/>
              </a:prstGeom>
            </p:spPr>
          </p:pic>
          <p:sp>
            <p:nvSpPr>
              <p:cNvPr id="266" name="Bent Arrow 265">
                <a:extLst>
                  <a:ext uri="{FF2B5EF4-FFF2-40B4-BE49-F238E27FC236}">
                    <a16:creationId xmlns:a16="http://schemas.microsoft.com/office/drawing/2014/main" id="{9B04B85F-AA89-A04D-9D1D-55538A996230}"/>
                  </a:ext>
                </a:extLst>
              </p:cNvPr>
              <p:cNvSpPr/>
              <p:nvPr/>
            </p:nvSpPr>
            <p:spPr>
              <a:xfrm>
                <a:off x="3011931" y="3015966"/>
                <a:ext cx="570965" cy="487469"/>
              </a:xfrm>
              <a:prstGeom prst="bentArrow">
                <a:avLst>
                  <a:gd name="adj1" fmla="val 0"/>
                  <a:gd name="adj2" fmla="val 0"/>
                  <a:gd name="adj3" fmla="val 50000"/>
                  <a:gd name="adj4" fmla="val 21623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Trapezoid 487">
                <a:extLst>
                  <a:ext uri="{FF2B5EF4-FFF2-40B4-BE49-F238E27FC236}">
                    <a16:creationId xmlns:a16="http://schemas.microsoft.com/office/drawing/2014/main" id="{A76841B0-2920-6E49-AD9F-71E2E4E2199B}"/>
                  </a:ext>
                </a:extLst>
              </p:cNvPr>
              <p:cNvSpPr/>
              <p:nvPr/>
            </p:nvSpPr>
            <p:spPr>
              <a:xfrm rot="5400000">
                <a:off x="1752330" y="4045922"/>
                <a:ext cx="774514" cy="877098"/>
              </a:xfrm>
              <a:prstGeom prst="trapezoid">
                <a:avLst>
                  <a:gd name="adj" fmla="val 15162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5A81C49D-434A-8243-B621-48EEA3616587}"/>
                  </a:ext>
                </a:extLst>
              </p:cNvPr>
              <p:cNvSpPr txBox="1"/>
              <p:nvPr/>
            </p:nvSpPr>
            <p:spPr>
              <a:xfrm>
                <a:off x="1673811" y="4261543"/>
                <a:ext cx="10200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Embedding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   Encoder</a:t>
                </a:r>
              </a:p>
            </p:txBody>
          </p:sp>
          <p:sp>
            <p:nvSpPr>
              <p:cNvPr id="269" name="Trapezoid 507">
                <a:extLst>
                  <a:ext uri="{FF2B5EF4-FFF2-40B4-BE49-F238E27FC236}">
                    <a16:creationId xmlns:a16="http://schemas.microsoft.com/office/drawing/2014/main" id="{0F06B6C3-224C-F64E-9D37-E6B3DFAF1BAC}"/>
                  </a:ext>
                </a:extLst>
              </p:cNvPr>
              <p:cNvSpPr/>
              <p:nvPr/>
            </p:nvSpPr>
            <p:spPr>
              <a:xfrm rot="5400000">
                <a:off x="1771370" y="5029740"/>
                <a:ext cx="774514" cy="877098"/>
              </a:xfrm>
              <a:prstGeom prst="trapezoid">
                <a:avLst>
                  <a:gd name="adj" fmla="val 15162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DBB95E6B-1A12-0A49-8E61-81BB2056D252}"/>
                  </a:ext>
                </a:extLst>
              </p:cNvPr>
              <p:cNvSpPr txBox="1"/>
              <p:nvPr/>
            </p:nvSpPr>
            <p:spPr>
              <a:xfrm>
                <a:off x="1703501" y="5248026"/>
                <a:ext cx="10200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Embedding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   Encoder</a:t>
                </a:r>
              </a:p>
            </p:txBody>
          </p:sp>
          <p:sp>
            <p:nvSpPr>
              <p:cNvPr id="271" name="Trapezoid 525">
                <a:extLst>
                  <a:ext uri="{FF2B5EF4-FFF2-40B4-BE49-F238E27FC236}">
                    <a16:creationId xmlns:a16="http://schemas.microsoft.com/office/drawing/2014/main" id="{33A4770C-0231-2B4F-B8DF-46E7FDDBDB7E}"/>
                  </a:ext>
                </a:extLst>
              </p:cNvPr>
              <p:cNvSpPr/>
              <p:nvPr/>
            </p:nvSpPr>
            <p:spPr>
              <a:xfrm rot="5400000">
                <a:off x="1755750" y="2292911"/>
                <a:ext cx="774514" cy="877098"/>
              </a:xfrm>
              <a:prstGeom prst="trapezoid">
                <a:avLst>
                  <a:gd name="adj" fmla="val 15162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00C3F9C-A949-C446-B77E-0321C268627F}"/>
                  </a:ext>
                </a:extLst>
              </p:cNvPr>
              <p:cNvSpPr txBox="1"/>
              <p:nvPr/>
            </p:nvSpPr>
            <p:spPr>
              <a:xfrm>
                <a:off x="1660922" y="2496752"/>
                <a:ext cx="10200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Embedding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   Encoder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31464A57-CAB8-6640-8A6C-BC43CAC070B7}"/>
                  </a:ext>
                </a:extLst>
              </p:cNvPr>
              <p:cNvSpPr txBox="1"/>
              <p:nvPr/>
            </p:nvSpPr>
            <p:spPr>
              <a:xfrm>
                <a:off x="2403847" y="4937482"/>
                <a:ext cx="1197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Pixel embedding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ACC2C0A0-AA72-E54A-BAF8-5279182DDB7B}"/>
                  </a:ext>
                </a:extLst>
              </p:cNvPr>
              <p:cNvSpPr txBox="1"/>
              <p:nvPr/>
            </p:nvSpPr>
            <p:spPr>
              <a:xfrm>
                <a:off x="2366642" y="2155092"/>
                <a:ext cx="1239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Pixel embedding</a:t>
                </a:r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D8997641-D843-D348-AB6C-6953785A5CC8}"/>
                  </a:ext>
                </a:extLst>
              </p:cNvPr>
              <p:cNvCxnSpPr/>
              <p:nvPr/>
            </p:nvCxnSpPr>
            <p:spPr>
              <a:xfrm>
                <a:off x="2250477" y="3142132"/>
                <a:ext cx="0" cy="903851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83E4CF0D-4042-2547-B25B-BC1FE99AF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477" y="4798325"/>
                <a:ext cx="0" cy="381064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F4BA707A-91A3-3544-85FE-4DBA7150AF21}"/>
                  </a:ext>
                </a:extLst>
              </p:cNvPr>
              <p:cNvSpPr txBox="1"/>
              <p:nvPr/>
            </p:nvSpPr>
            <p:spPr>
              <a:xfrm rot="16200000">
                <a:off x="1578123" y="3463312"/>
                <a:ext cx="10278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Share weights</a:t>
                </a:r>
              </a:p>
            </p:txBody>
          </p: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439EEFB1-C5C7-2F44-AF93-C8AF23FC72E5}"/>
                  </a:ext>
                </a:extLst>
              </p:cNvPr>
              <p:cNvGrpSpPr/>
              <p:nvPr/>
            </p:nvGrpSpPr>
            <p:grpSpPr>
              <a:xfrm>
                <a:off x="2666508" y="2397324"/>
                <a:ext cx="618567" cy="604049"/>
                <a:chOff x="5549900" y="2611966"/>
                <a:chExt cx="618567" cy="604049"/>
              </a:xfrm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58E6A37A-0966-DA47-AE0D-E47BC5A62050}"/>
                    </a:ext>
                  </a:extLst>
                </p:cNvPr>
                <p:cNvSpPr/>
                <p:nvPr/>
              </p:nvSpPr>
              <p:spPr>
                <a:xfrm rot="16200000">
                  <a:off x="5557159" y="2604707"/>
                  <a:ext cx="604047" cy="618566"/>
                </a:xfrm>
                <a:prstGeom prst="cube">
                  <a:avLst>
                    <a:gd name="adj" fmla="val 12474"/>
                  </a:avLst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ED455A42-8F5A-474C-8318-35C6A9FF348F}"/>
                    </a:ext>
                  </a:extLst>
                </p:cNvPr>
                <p:cNvGrpSpPr/>
                <p:nvPr/>
              </p:nvGrpSpPr>
              <p:grpSpPr>
                <a:xfrm>
                  <a:off x="5623088" y="2687727"/>
                  <a:ext cx="545379" cy="528288"/>
                  <a:chOff x="3087339" y="1392050"/>
                  <a:chExt cx="545379" cy="528288"/>
                </a:xfrm>
              </p:grpSpPr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631732B9-315B-504D-B926-A426B09B22F5}"/>
                      </a:ext>
                    </a:extLst>
                  </p:cNvPr>
                  <p:cNvSpPr/>
                  <p:nvPr/>
                </p:nvSpPr>
                <p:spPr>
                  <a:xfrm>
                    <a:off x="3087339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AD2AAB37-73AC-E943-AD0F-E40E4494030A}"/>
                      </a:ext>
                    </a:extLst>
                  </p:cNvPr>
                  <p:cNvSpPr/>
                  <p:nvPr/>
                </p:nvSpPr>
                <p:spPr>
                  <a:xfrm>
                    <a:off x="3087339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07716FCE-B887-A740-AAA0-DFAFDC819321}"/>
                      </a:ext>
                    </a:extLst>
                  </p:cNvPr>
                  <p:cNvSpPr/>
                  <p:nvPr/>
                </p:nvSpPr>
                <p:spPr>
                  <a:xfrm>
                    <a:off x="3087339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DA0D1EEF-E7AD-134C-8326-042DBFDC946A}"/>
                      </a:ext>
                    </a:extLst>
                  </p:cNvPr>
                  <p:cNvSpPr/>
                  <p:nvPr/>
                </p:nvSpPr>
                <p:spPr>
                  <a:xfrm>
                    <a:off x="3087339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FBCFFFE1-1600-A74B-AAEB-2E8668D94F52}"/>
                      </a:ext>
                    </a:extLst>
                  </p:cNvPr>
                  <p:cNvSpPr/>
                  <p:nvPr/>
                </p:nvSpPr>
                <p:spPr>
                  <a:xfrm>
                    <a:off x="322368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9C9DCE9E-F6C6-7F49-A3CE-443E51DF4DC1}"/>
                      </a:ext>
                    </a:extLst>
                  </p:cNvPr>
                  <p:cNvSpPr/>
                  <p:nvPr/>
                </p:nvSpPr>
                <p:spPr>
                  <a:xfrm>
                    <a:off x="322368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B2BEA58E-3D15-B548-81B5-09AEBF804601}"/>
                      </a:ext>
                    </a:extLst>
                  </p:cNvPr>
                  <p:cNvSpPr/>
                  <p:nvPr/>
                </p:nvSpPr>
                <p:spPr>
                  <a:xfrm>
                    <a:off x="322368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AA322981-C198-0945-99A9-D1DA1AD6B641}"/>
                      </a:ext>
                    </a:extLst>
                  </p:cNvPr>
                  <p:cNvSpPr/>
                  <p:nvPr/>
                </p:nvSpPr>
                <p:spPr>
                  <a:xfrm>
                    <a:off x="322368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D1C7673B-FCA8-7844-810A-35DA851BDA03}"/>
                      </a:ext>
                    </a:extLst>
                  </p:cNvPr>
                  <p:cNvSpPr/>
                  <p:nvPr/>
                </p:nvSpPr>
                <p:spPr>
                  <a:xfrm>
                    <a:off x="3360028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149EB5AF-44C6-0541-867C-DC7CF171DDEC}"/>
                      </a:ext>
                    </a:extLst>
                  </p:cNvPr>
                  <p:cNvSpPr/>
                  <p:nvPr/>
                </p:nvSpPr>
                <p:spPr>
                  <a:xfrm>
                    <a:off x="3360028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65006C59-99E7-D745-B369-6D4D485D541B}"/>
                      </a:ext>
                    </a:extLst>
                  </p:cNvPr>
                  <p:cNvSpPr/>
                  <p:nvPr/>
                </p:nvSpPr>
                <p:spPr>
                  <a:xfrm>
                    <a:off x="3360028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839E586F-2D9B-3244-BF6B-02782626CD82}"/>
                      </a:ext>
                    </a:extLst>
                  </p:cNvPr>
                  <p:cNvSpPr/>
                  <p:nvPr/>
                </p:nvSpPr>
                <p:spPr>
                  <a:xfrm>
                    <a:off x="3360028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C39D511E-D817-7F48-9FAE-A611688E778E}"/>
                      </a:ext>
                    </a:extLst>
                  </p:cNvPr>
                  <p:cNvSpPr/>
                  <p:nvPr/>
                </p:nvSpPr>
                <p:spPr>
                  <a:xfrm>
                    <a:off x="349637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8DD196D6-18CA-BD4F-B381-D487980F8629}"/>
                      </a:ext>
                    </a:extLst>
                  </p:cNvPr>
                  <p:cNvSpPr/>
                  <p:nvPr/>
                </p:nvSpPr>
                <p:spPr>
                  <a:xfrm>
                    <a:off x="349637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67DDFFAA-88C0-1642-8018-38BEFB902A87}"/>
                      </a:ext>
                    </a:extLst>
                  </p:cNvPr>
                  <p:cNvSpPr/>
                  <p:nvPr/>
                </p:nvSpPr>
                <p:spPr>
                  <a:xfrm>
                    <a:off x="349637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8FF0965D-3206-D245-9218-BD0B8348878C}"/>
                      </a:ext>
                    </a:extLst>
                  </p:cNvPr>
                  <p:cNvSpPr/>
                  <p:nvPr/>
                </p:nvSpPr>
                <p:spPr>
                  <a:xfrm>
                    <a:off x="349637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CC09A963-C668-DB48-8A7B-287ED041D9A7}"/>
                  </a:ext>
                </a:extLst>
              </p:cNvPr>
              <p:cNvGrpSpPr/>
              <p:nvPr/>
            </p:nvGrpSpPr>
            <p:grpSpPr>
              <a:xfrm>
                <a:off x="2675316" y="4197875"/>
                <a:ext cx="618567" cy="604049"/>
                <a:chOff x="5549900" y="2611966"/>
                <a:chExt cx="618567" cy="604049"/>
              </a:xfrm>
            </p:grpSpPr>
            <p:sp>
              <p:nvSpPr>
                <p:cNvPr id="299" name="Cube 298">
                  <a:extLst>
                    <a:ext uri="{FF2B5EF4-FFF2-40B4-BE49-F238E27FC236}">
                      <a16:creationId xmlns:a16="http://schemas.microsoft.com/office/drawing/2014/main" id="{213B3C52-41D1-F948-A26E-914AEEDB45D9}"/>
                    </a:ext>
                  </a:extLst>
                </p:cNvPr>
                <p:cNvSpPr/>
                <p:nvPr/>
              </p:nvSpPr>
              <p:spPr>
                <a:xfrm rot="16200000">
                  <a:off x="5557159" y="2604707"/>
                  <a:ext cx="604047" cy="618566"/>
                </a:xfrm>
                <a:prstGeom prst="cube">
                  <a:avLst>
                    <a:gd name="adj" fmla="val 12474"/>
                  </a:avLst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544544F8-341D-8344-9AA9-A3EC5B5E5499}"/>
                    </a:ext>
                  </a:extLst>
                </p:cNvPr>
                <p:cNvGrpSpPr/>
                <p:nvPr/>
              </p:nvGrpSpPr>
              <p:grpSpPr>
                <a:xfrm>
                  <a:off x="5623088" y="2687727"/>
                  <a:ext cx="545379" cy="528288"/>
                  <a:chOff x="3087339" y="1392050"/>
                  <a:chExt cx="545379" cy="528288"/>
                </a:xfrm>
              </p:grpSpPr>
              <p:sp>
                <p:nvSpPr>
                  <p:cNvPr id="301" name="Rectangle 300">
                    <a:extLst>
                      <a:ext uri="{FF2B5EF4-FFF2-40B4-BE49-F238E27FC236}">
                        <a16:creationId xmlns:a16="http://schemas.microsoft.com/office/drawing/2014/main" id="{69D45791-ECBA-6C41-940F-0740CF858684}"/>
                      </a:ext>
                    </a:extLst>
                  </p:cNvPr>
                  <p:cNvSpPr/>
                  <p:nvPr/>
                </p:nvSpPr>
                <p:spPr>
                  <a:xfrm>
                    <a:off x="3087339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Rectangle 301">
                    <a:extLst>
                      <a:ext uri="{FF2B5EF4-FFF2-40B4-BE49-F238E27FC236}">
                        <a16:creationId xmlns:a16="http://schemas.microsoft.com/office/drawing/2014/main" id="{46B8438F-72F0-D243-8152-74EABA336FA2}"/>
                      </a:ext>
                    </a:extLst>
                  </p:cNvPr>
                  <p:cNvSpPr/>
                  <p:nvPr/>
                </p:nvSpPr>
                <p:spPr>
                  <a:xfrm>
                    <a:off x="3087339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Rectangle 302">
                    <a:extLst>
                      <a:ext uri="{FF2B5EF4-FFF2-40B4-BE49-F238E27FC236}">
                        <a16:creationId xmlns:a16="http://schemas.microsoft.com/office/drawing/2014/main" id="{B92EE51F-5F62-7F45-BDF4-EE46AD24771B}"/>
                      </a:ext>
                    </a:extLst>
                  </p:cNvPr>
                  <p:cNvSpPr/>
                  <p:nvPr/>
                </p:nvSpPr>
                <p:spPr>
                  <a:xfrm>
                    <a:off x="3087339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630E4815-7DA2-7445-A5D5-0F8FF04E4F67}"/>
                      </a:ext>
                    </a:extLst>
                  </p:cNvPr>
                  <p:cNvSpPr/>
                  <p:nvPr/>
                </p:nvSpPr>
                <p:spPr>
                  <a:xfrm>
                    <a:off x="3087339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22C0F115-884D-7441-9EFA-E44491BC0EC8}"/>
                      </a:ext>
                    </a:extLst>
                  </p:cNvPr>
                  <p:cNvSpPr/>
                  <p:nvPr/>
                </p:nvSpPr>
                <p:spPr>
                  <a:xfrm>
                    <a:off x="322368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Rectangle 305">
                    <a:extLst>
                      <a:ext uri="{FF2B5EF4-FFF2-40B4-BE49-F238E27FC236}">
                        <a16:creationId xmlns:a16="http://schemas.microsoft.com/office/drawing/2014/main" id="{459BFAB9-BD26-174B-930E-156A978D6B89}"/>
                      </a:ext>
                    </a:extLst>
                  </p:cNvPr>
                  <p:cNvSpPr/>
                  <p:nvPr/>
                </p:nvSpPr>
                <p:spPr>
                  <a:xfrm>
                    <a:off x="322368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68FDA99B-C909-B640-B078-D8925498A040}"/>
                      </a:ext>
                    </a:extLst>
                  </p:cNvPr>
                  <p:cNvSpPr/>
                  <p:nvPr/>
                </p:nvSpPr>
                <p:spPr>
                  <a:xfrm>
                    <a:off x="322368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276AACF9-5494-6C40-BC4F-5F1CE6C189E7}"/>
                      </a:ext>
                    </a:extLst>
                  </p:cNvPr>
                  <p:cNvSpPr/>
                  <p:nvPr/>
                </p:nvSpPr>
                <p:spPr>
                  <a:xfrm>
                    <a:off x="322368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Rectangle 308">
                    <a:extLst>
                      <a:ext uri="{FF2B5EF4-FFF2-40B4-BE49-F238E27FC236}">
                        <a16:creationId xmlns:a16="http://schemas.microsoft.com/office/drawing/2014/main" id="{831760C1-FA19-E943-AFC6-9CB4E4F3FCCA}"/>
                      </a:ext>
                    </a:extLst>
                  </p:cNvPr>
                  <p:cNvSpPr/>
                  <p:nvPr/>
                </p:nvSpPr>
                <p:spPr>
                  <a:xfrm>
                    <a:off x="3360028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0" name="Rectangle 309">
                    <a:extLst>
                      <a:ext uri="{FF2B5EF4-FFF2-40B4-BE49-F238E27FC236}">
                        <a16:creationId xmlns:a16="http://schemas.microsoft.com/office/drawing/2014/main" id="{595A8609-3C96-6844-AF22-D97C72F6A299}"/>
                      </a:ext>
                    </a:extLst>
                  </p:cNvPr>
                  <p:cNvSpPr/>
                  <p:nvPr/>
                </p:nvSpPr>
                <p:spPr>
                  <a:xfrm>
                    <a:off x="3360028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Rectangle 310">
                    <a:extLst>
                      <a:ext uri="{FF2B5EF4-FFF2-40B4-BE49-F238E27FC236}">
                        <a16:creationId xmlns:a16="http://schemas.microsoft.com/office/drawing/2014/main" id="{B3B3D09D-2D44-A74D-94A7-D602389EA48E}"/>
                      </a:ext>
                    </a:extLst>
                  </p:cNvPr>
                  <p:cNvSpPr/>
                  <p:nvPr/>
                </p:nvSpPr>
                <p:spPr>
                  <a:xfrm>
                    <a:off x="3360028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21E47A9D-98A6-2E42-A6EA-34DCCCA8AB54}"/>
                      </a:ext>
                    </a:extLst>
                  </p:cNvPr>
                  <p:cNvSpPr/>
                  <p:nvPr/>
                </p:nvSpPr>
                <p:spPr>
                  <a:xfrm>
                    <a:off x="3360028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0B78427C-CD3C-D94B-B2D7-877D6E6D41B3}"/>
                      </a:ext>
                    </a:extLst>
                  </p:cNvPr>
                  <p:cNvSpPr/>
                  <p:nvPr/>
                </p:nvSpPr>
                <p:spPr>
                  <a:xfrm>
                    <a:off x="349637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1A94614F-55FA-E24A-8534-55A7BCBEE65A}"/>
                      </a:ext>
                    </a:extLst>
                  </p:cNvPr>
                  <p:cNvSpPr/>
                  <p:nvPr/>
                </p:nvSpPr>
                <p:spPr>
                  <a:xfrm>
                    <a:off x="349637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Rectangle 314">
                    <a:extLst>
                      <a:ext uri="{FF2B5EF4-FFF2-40B4-BE49-F238E27FC236}">
                        <a16:creationId xmlns:a16="http://schemas.microsoft.com/office/drawing/2014/main" id="{A09C7B06-CE22-E942-A2A0-EA5DAC91F1C7}"/>
                      </a:ext>
                    </a:extLst>
                  </p:cNvPr>
                  <p:cNvSpPr/>
                  <p:nvPr/>
                </p:nvSpPr>
                <p:spPr>
                  <a:xfrm>
                    <a:off x="349637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9A30257E-A226-5948-AF75-32D3EF46B8E5}"/>
                      </a:ext>
                    </a:extLst>
                  </p:cNvPr>
                  <p:cNvSpPr/>
                  <p:nvPr/>
                </p:nvSpPr>
                <p:spPr>
                  <a:xfrm>
                    <a:off x="349637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810E0DE2-A37C-444B-9DE3-99A19BBCA573}"/>
                  </a:ext>
                </a:extLst>
              </p:cNvPr>
              <p:cNvGrpSpPr/>
              <p:nvPr/>
            </p:nvGrpSpPr>
            <p:grpSpPr>
              <a:xfrm>
                <a:off x="2675778" y="5222312"/>
                <a:ext cx="618567" cy="604049"/>
                <a:chOff x="5549900" y="2611966"/>
                <a:chExt cx="618567" cy="604049"/>
              </a:xfrm>
            </p:grpSpPr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ED5DE272-5A92-1848-A916-F0C86E977A79}"/>
                    </a:ext>
                  </a:extLst>
                </p:cNvPr>
                <p:cNvSpPr/>
                <p:nvPr/>
              </p:nvSpPr>
              <p:spPr>
                <a:xfrm rot="16200000">
                  <a:off x="5557159" y="2604707"/>
                  <a:ext cx="604047" cy="618566"/>
                </a:xfrm>
                <a:prstGeom prst="cube">
                  <a:avLst>
                    <a:gd name="adj" fmla="val 12474"/>
                  </a:avLst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2" name="Group 281">
                  <a:extLst>
                    <a:ext uri="{FF2B5EF4-FFF2-40B4-BE49-F238E27FC236}">
                      <a16:creationId xmlns:a16="http://schemas.microsoft.com/office/drawing/2014/main" id="{C84F5D82-F78D-644C-9789-E58BB4A23FEE}"/>
                    </a:ext>
                  </a:extLst>
                </p:cNvPr>
                <p:cNvGrpSpPr/>
                <p:nvPr/>
              </p:nvGrpSpPr>
              <p:grpSpPr>
                <a:xfrm>
                  <a:off x="5623088" y="2687727"/>
                  <a:ext cx="545379" cy="528288"/>
                  <a:chOff x="3087339" y="1392050"/>
                  <a:chExt cx="545379" cy="528288"/>
                </a:xfrm>
              </p:grpSpPr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1376E809-2B82-1D49-9B88-3F7F0BDE1081}"/>
                      </a:ext>
                    </a:extLst>
                  </p:cNvPr>
                  <p:cNvSpPr/>
                  <p:nvPr/>
                </p:nvSpPr>
                <p:spPr>
                  <a:xfrm>
                    <a:off x="3087339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905CAC62-C64F-974C-8180-FA729025B208}"/>
                      </a:ext>
                    </a:extLst>
                  </p:cNvPr>
                  <p:cNvSpPr/>
                  <p:nvPr/>
                </p:nvSpPr>
                <p:spPr>
                  <a:xfrm>
                    <a:off x="3087339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6682B8F0-4027-2142-846E-BD6335AA68C9}"/>
                      </a:ext>
                    </a:extLst>
                  </p:cNvPr>
                  <p:cNvSpPr/>
                  <p:nvPr/>
                </p:nvSpPr>
                <p:spPr>
                  <a:xfrm>
                    <a:off x="3087339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B6A1AD82-68E7-6648-B39A-F48020D00E65}"/>
                      </a:ext>
                    </a:extLst>
                  </p:cNvPr>
                  <p:cNvSpPr/>
                  <p:nvPr/>
                </p:nvSpPr>
                <p:spPr>
                  <a:xfrm>
                    <a:off x="3087339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31FB54BB-F83B-0A42-86EF-53AAC8F54E7F}"/>
                      </a:ext>
                    </a:extLst>
                  </p:cNvPr>
                  <p:cNvSpPr/>
                  <p:nvPr/>
                </p:nvSpPr>
                <p:spPr>
                  <a:xfrm>
                    <a:off x="322368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647738A1-EDC7-BF44-910D-97928FDBD498}"/>
                      </a:ext>
                    </a:extLst>
                  </p:cNvPr>
                  <p:cNvSpPr/>
                  <p:nvPr/>
                </p:nvSpPr>
                <p:spPr>
                  <a:xfrm>
                    <a:off x="322368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C5C90DAE-7A63-6D48-9736-AD1755621265}"/>
                      </a:ext>
                    </a:extLst>
                  </p:cNvPr>
                  <p:cNvSpPr/>
                  <p:nvPr/>
                </p:nvSpPr>
                <p:spPr>
                  <a:xfrm>
                    <a:off x="322368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336391C7-F6C5-9C4F-BD40-56BB224CC29D}"/>
                      </a:ext>
                    </a:extLst>
                  </p:cNvPr>
                  <p:cNvSpPr/>
                  <p:nvPr/>
                </p:nvSpPr>
                <p:spPr>
                  <a:xfrm>
                    <a:off x="322368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0B556DE6-D86E-3D40-96A4-D959E20F54D5}"/>
                      </a:ext>
                    </a:extLst>
                  </p:cNvPr>
                  <p:cNvSpPr/>
                  <p:nvPr/>
                </p:nvSpPr>
                <p:spPr>
                  <a:xfrm>
                    <a:off x="3360028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D4D8E0C1-E318-044B-8D7D-ACB92BFE06F0}"/>
                      </a:ext>
                    </a:extLst>
                  </p:cNvPr>
                  <p:cNvSpPr/>
                  <p:nvPr/>
                </p:nvSpPr>
                <p:spPr>
                  <a:xfrm>
                    <a:off x="3360028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4631A875-EDE4-3E43-9AC9-475C15BF98A5}"/>
                      </a:ext>
                    </a:extLst>
                  </p:cNvPr>
                  <p:cNvSpPr/>
                  <p:nvPr/>
                </p:nvSpPr>
                <p:spPr>
                  <a:xfrm>
                    <a:off x="3360028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B17B3CA0-F9C5-4F4B-A62C-7C65513732BC}"/>
                      </a:ext>
                    </a:extLst>
                  </p:cNvPr>
                  <p:cNvSpPr/>
                  <p:nvPr/>
                </p:nvSpPr>
                <p:spPr>
                  <a:xfrm>
                    <a:off x="3360028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F4624608-6BAC-6645-A589-0A8D2D64346B}"/>
                      </a:ext>
                    </a:extLst>
                  </p:cNvPr>
                  <p:cNvSpPr/>
                  <p:nvPr/>
                </p:nvSpPr>
                <p:spPr>
                  <a:xfrm>
                    <a:off x="349637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CCAE64D-0806-A34F-95A6-8FAB94415B1B}"/>
                      </a:ext>
                    </a:extLst>
                  </p:cNvPr>
                  <p:cNvSpPr/>
                  <p:nvPr/>
                </p:nvSpPr>
                <p:spPr>
                  <a:xfrm>
                    <a:off x="349637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58FB4548-328E-7E4F-AD97-48EE1C4F0974}"/>
                      </a:ext>
                    </a:extLst>
                  </p:cNvPr>
                  <p:cNvSpPr/>
                  <p:nvPr/>
                </p:nvSpPr>
                <p:spPr>
                  <a:xfrm>
                    <a:off x="349637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57F2EC6A-BD89-9D44-B445-F80E4DC9766A}"/>
                      </a:ext>
                    </a:extLst>
                  </p:cNvPr>
                  <p:cNvSpPr/>
                  <p:nvPr/>
                </p:nvSpPr>
                <p:spPr>
                  <a:xfrm>
                    <a:off x="349637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4" name="组合 17">
              <a:extLst>
                <a:ext uri="{FF2B5EF4-FFF2-40B4-BE49-F238E27FC236}">
                  <a16:creationId xmlns:a16="http://schemas.microsoft.com/office/drawing/2014/main" id="{34DF7F29-6EC5-A148-BFAA-0863E8AB2ABD}"/>
                </a:ext>
              </a:extLst>
            </p:cNvPr>
            <p:cNvGrpSpPr/>
            <p:nvPr/>
          </p:nvGrpSpPr>
          <p:grpSpPr>
            <a:xfrm>
              <a:off x="1274078" y="3992262"/>
              <a:ext cx="10084231" cy="2744681"/>
              <a:chOff x="1274078" y="3992262"/>
              <a:chExt cx="10084231" cy="2744681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1C0CACB-E33F-B64D-A79E-B819811290C7}"/>
                  </a:ext>
                </a:extLst>
              </p:cNvPr>
              <p:cNvGrpSpPr/>
              <p:nvPr/>
            </p:nvGrpSpPr>
            <p:grpSpPr>
              <a:xfrm>
                <a:off x="6394628" y="4333240"/>
                <a:ext cx="545379" cy="528290"/>
                <a:chOff x="7444387" y="3219737"/>
                <a:chExt cx="545379" cy="528290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794512A7-6BBD-704E-8372-A7349B86DB5F}"/>
                    </a:ext>
                  </a:extLst>
                </p:cNvPr>
                <p:cNvSpPr/>
                <p:nvPr/>
              </p:nvSpPr>
              <p:spPr>
                <a:xfrm>
                  <a:off x="7444387" y="3219737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57C54F3-40D3-3E4C-BD6D-A768760A8781}"/>
                    </a:ext>
                  </a:extLst>
                </p:cNvPr>
                <p:cNvSpPr/>
                <p:nvPr/>
              </p:nvSpPr>
              <p:spPr>
                <a:xfrm>
                  <a:off x="7444387" y="3351809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6F2E02F2-A32B-E143-8F46-DEA5E1398298}"/>
                    </a:ext>
                  </a:extLst>
                </p:cNvPr>
                <p:cNvSpPr/>
                <p:nvPr/>
              </p:nvSpPr>
              <p:spPr>
                <a:xfrm>
                  <a:off x="7444387" y="3483883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5D38EA9F-A70A-8D4E-949C-E084304CF59A}"/>
                    </a:ext>
                  </a:extLst>
                </p:cNvPr>
                <p:cNvSpPr/>
                <p:nvPr/>
              </p:nvSpPr>
              <p:spPr>
                <a:xfrm>
                  <a:off x="7444387" y="3615955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8C8237C3-EB08-8D47-A2C6-C2E6EADDC9D7}"/>
                    </a:ext>
                  </a:extLst>
                </p:cNvPr>
                <p:cNvSpPr/>
                <p:nvPr/>
              </p:nvSpPr>
              <p:spPr>
                <a:xfrm>
                  <a:off x="7580731" y="3219737"/>
                  <a:ext cx="136345" cy="132072"/>
                </a:xfrm>
                <a:prstGeom prst="rect">
                  <a:avLst/>
                </a:prstGeom>
                <a:solidFill>
                  <a:srgbClr val="66FF79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A12E339D-2370-7B46-80A8-C086C9B436B6}"/>
                    </a:ext>
                  </a:extLst>
                </p:cNvPr>
                <p:cNvSpPr/>
                <p:nvPr/>
              </p:nvSpPr>
              <p:spPr>
                <a:xfrm>
                  <a:off x="7580731" y="3351809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634A6281-1FEA-F543-849E-1A7EC74A108A}"/>
                    </a:ext>
                  </a:extLst>
                </p:cNvPr>
                <p:cNvSpPr/>
                <p:nvPr/>
              </p:nvSpPr>
              <p:spPr>
                <a:xfrm>
                  <a:off x="7580731" y="3483883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0C31AC19-911C-AE40-A567-D22CEA6FE9FD}"/>
                    </a:ext>
                  </a:extLst>
                </p:cNvPr>
                <p:cNvSpPr/>
                <p:nvPr/>
              </p:nvSpPr>
              <p:spPr>
                <a:xfrm>
                  <a:off x="7580731" y="3615955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4A3066FE-690C-6346-AB5A-B8302E7464A5}"/>
                    </a:ext>
                  </a:extLst>
                </p:cNvPr>
                <p:cNvSpPr/>
                <p:nvPr/>
              </p:nvSpPr>
              <p:spPr>
                <a:xfrm>
                  <a:off x="7717076" y="3219737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9553E660-3729-E142-B7FF-7123A1E7F5A3}"/>
                    </a:ext>
                  </a:extLst>
                </p:cNvPr>
                <p:cNvSpPr/>
                <p:nvPr/>
              </p:nvSpPr>
              <p:spPr>
                <a:xfrm>
                  <a:off x="7717076" y="3351809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EF4E98F2-31CF-C642-B60D-0D27E306604F}"/>
                    </a:ext>
                  </a:extLst>
                </p:cNvPr>
                <p:cNvSpPr/>
                <p:nvPr/>
              </p:nvSpPr>
              <p:spPr>
                <a:xfrm>
                  <a:off x="7717076" y="3483883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6AD19760-ABBE-DC4D-9EF8-31A1E7835176}"/>
                    </a:ext>
                  </a:extLst>
                </p:cNvPr>
                <p:cNvSpPr/>
                <p:nvPr/>
              </p:nvSpPr>
              <p:spPr>
                <a:xfrm>
                  <a:off x="7717076" y="3615955"/>
                  <a:ext cx="136345" cy="132072"/>
                </a:xfrm>
                <a:prstGeom prst="rect">
                  <a:avLst/>
                </a:prstGeom>
                <a:solidFill>
                  <a:srgbClr val="66FF79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E564D02D-3CEB-EC4B-8267-D990E19F4147}"/>
                    </a:ext>
                  </a:extLst>
                </p:cNvPr>
                <p:cNvSpPr/>
                <p:nvPr/>
              </p:nvSpPr>
              <p:spPr>
                <a:xfrm>
                  <a:off x="7853421" y="3219737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7B11AD39-CE65-6D49-8716-99011B5D6EF7}"/>
                    </a:ext>
                  </a:extLst>
                </p:cNvPr>
                <p:cNvSpPr/>
                <p:nvPr/>
              </p:nvSpPr>
              <p:spPr>
                <a:xfrm>
                  <a:off x="7853421" y="3351809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93842985-1C4F-314C-89B1-0B3AEB84FFD0}"/>
                    </a:ext>
                  </a:extLst>
                </p:cNvPr>
                <p:cNvSpPr/>
                <p:nvPr/>
              </p:nvSpPr>
              <p:spPr>
                <a:xfrm>
                  <a:off x="7853421" y="3483883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DDBF366F-2D6A-2B4B-9172-28B01667C733}"/>
                    </a:ext>
                  </a:extLst>
                </p:cNvPr>
                <p:cNvSpPr/>
                <p:nvPr/>
              </p:nvSpPr>
              <p:spPr>
                <a:xfrm>
                  <a:off x="7853421" y="3615955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7919E86A-F1C6-5D4F-86C2-59F3D75882F3}"/>
                  </a:ext>
                </a:extLst>
              </p:cNvPr>
              <p:cNvSpPr/>
              <p:nvPr/>
            </p:nvSpPr>
            <p:spPr>
              <a:xfrm>
                <a:off x="3631767" y="4059260"/>
                <a:ext cx="7257335" cy="2110216"/>
              </a:xfrm>
              <a:prstGeom prst="roundRect">
                <a:avLst>
                  <a:gd name="adj" fmla="val 10057"/>
                </a:avLst>
              </a:prstGeom>
              <a:solidFill>
                <a:srgbClr val="4472C4">
                  <a:lumMod val="60000"/>
                  <a:lumOff val="40000"/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9C4DEEB-99B3-5845-BF2D-9A4D635EDF2F}"/>
                  </a:ext>
                </a:extLst>
              </p:cNvPr>
              <p:cNvSpPr txBox="1"/>
              <p:nvPr/>
            </p:nvSpPr>
            <p:spPr>
              <a:xfrm>
                <a:off x="9866494" y="5658170"/>
                <a:ext cx="14918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Propagation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Segm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. Head</a:t>
                </a:r>
              </a:p>
            </p:txBody>
          </p: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8D08582B-DBD2-1C44-A34D-4C871748C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email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20000"/>
                        </a14:imgEffect>
                        <a14:imgEffect>
                          <a14:brightnessContrast brigh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57428" y="4350355"/>
                <a:ext cx="759788" cy="587127"/>
              </a:xfrm>
              <a:prstGeom prst="rect">
                <a:avLst/>
              </a:prstGeom>
            </p:spPr>
          </p:pic>
          <p:sp>
            <p:nvSpPr>
              <p:cNvPr id="112" name="Rounded Rectangle 111">
                <a:extLst>
                  <a:ext uri="{FF2B5EF4-FFF2-40B4-BE49-F238E27FC236}">
                    <a16:creationId xmlns:a16="http://schemas.microsoft.com/office/drawing/2014/main" id="{F30575F6-FED0-254D-B9E7-6AE881432D39}"/>
                  </a:ext>
                </a:extLst>
              </p:cNvPr>
              <p:cNvSpPr/>
              <p:nvPr/>
            </p:nvSpPr>
            <p:spPr>
              <a:xfrm>
                <a:off x="5406100" y="4184833"/>
                <a:ext cx="525219" cy="574760"/>
              </a:xfrm>
              <a:prstGeom prst="roundRect">
                <a:avLst/>
              </a:prstGeom>
              <a:solidFill>
                <a:srgbClr val="ED7D31"/>
              </a:solidFill>
              <a:ln w="254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5F0D979-11DA-1B48-8111-AD77CB08AE38}"/>
                  </a:ext>
                </a:extLst>
              </p:cNvPr>
              <p:cNvSpPr/>
              <p:nvPr/>
            </p:nvSpPr>
            <p:spPr>
              <a:xfrm>
                <a:off x="4283332" y="4182849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8844489-4E10-024B-8A8E-5A56EE5A5390}"/>
                  </a:ext>
                </a:extLst>
              </p:cNvPr>
              <p:cNvSpPr/>
              <p:nvPr/>
            </p:nvSpPr>
            <p:spPr>
              <a:xfrm>
                <a:off x="4283332" y="4314921"/>
                <a:ext cx="136345" cy="132072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86C524E-DFC3-5A45-81A0-CD0FC56CB19B}"/>
                  </a:ext>
                </a:extLst>
              </p:cNvPr>
              <p:cNvSpPr/>
              <p:nvPr/>
            </p:nvSpPr>
            <p:spPr>
              <a:xfrm>
                <a:off x="4283332" y="4446995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4034CD9-0082-D441-9B4C-D10468F52357}"/>
                  </a:ext>
                </a:extLst>
              </p:cNvPr>
              <p:cNvSpPr/>
              <p:nvPr/>
            </p:nvSpPr>
            <p:spPr>
              <a:xfrm>
                <a:off x="4283332" y="4579067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AC9D876-4440-EE48-873A-1CC909D7EB14}"/>
                  </a:ext>
                </a:extLst>
              </p:cNvPr>
              <p:cNvSpPr/>
              <p:nvPr/>
            </p:nvSpPr>
            <p:spPr>
              <a:xfrm>
                <a:off x="4419676" y="4182849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109E657-B874-F844-A4AE-5B7BC17EE56F}"/>
                  </a:ext>
                </a:extLst>
              </p:cNvPr>
              <p:cNvSpPr/>
              <p:nvPr/>
            </p:nvSpPr>
            <p:spPr>
              <a:xfrm>
                <a:off x="4419676" y="4314921"/>
                <a:ext cx="136345" cy="132072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AF0473F-6209-9F47-AC83-1F1788F60A63}"/>
                  </a:ext>
                </a:extLst>
              </p:cNvPr>
              <p:cNvSpPr/>
              <p:nvPr/>
            </p:nvSpPr>
            <p:spPr>
              <a:xfrm>
                <a:off x="4419676" y="4446995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EC273A6-FEDE-FC47-839A-6C769DA6B6CD}"/>
                  </a:ext>
                </a:extLst>
              </p:cNvPr>
              <p:cNvSpPr/>
              <p:nvPr/>
            </p:nvSpPr>
            <p:spPr>
              <a:xfrm>
                <a:off x="4419676" y="4579067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37A6900-7FBF-C143-B411-E6C66D2ACF2A}"/>
                  </a:ext>
                </a:extLst>
              </p:cNvPr>
              <p:cNvSpPr/>
              <p:nvPr/>
            </p:nvSpPr>
            <p:spPr>
              <a:xfrm>
                <a:off x="4556021" y="4182849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D527375-C9DD-3E42-97A0-611A8F55B657}"/>
                  </a:ext>
                </a:extLst>
              </p:cNvPr>
              <p:cNvSpPr/>
              <p:nvPr/>
            </p:nvSpPr>
            <p:spPr>
              <a:xfrm>
                <a:off x="4556021" y="4314921"/>
                <a:ext cx="136345" cy="132072"/>
              </a:xfrm>
              <a:prstGeom prst="rect">
                <a:avLst/>
              </a:prstGeom>
              <a:solidFill>
                <a:srgbClr val="66FF79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FB4C733-AA31-604D-921B-4005DA805285}"/>
                  </a:ext>
                </a:extLst>
              </p:cNvPr>
              <p:cNvSpPr/>
              <p:nvPr/>
            </p:nvSpPr>
            <p:spPr>
              <a:xfrm>
                <a:off x="4556021" y="4446995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D31EAEE-532D-FE4C-B276-2D7B2C37101F}"/>
                  </a:ext>
                </a:extLst>
              </p:cNvPr>
              <p:cNvSpPr/>
              <p:nvPr/>
            </p:nvSpPr>
            <p:spPr>
              <a:xfrm>
                <a:off x="4556021" y="4579067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0E3FD6B-D984-AF49-A778-FF0B251EF79B}"/>
                  </a:ext>
                </a:extLst>
              </p:cNvPr>
              <p:cNvSpPr/>
              <p:nvPr/>
            </p:nvSpPr>
            <p:spPr>
              <a:xfrm>
                <a:off x="4692366" y="4182849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B3E4F6A-C1C2-3C4C-BAD6-299CBFDB43EE}"/>
                  </a:ext>
                </a:extLst>
              </p:cNvPr>
              <p:cNvSpPr/>
              <p:nvPr/>
            </p:nvSpPr>
            <p:spPr>
              <a:xfrm>
                <a:off x="4692366" y="4314921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6B9083C-531D-D446-BB7E-48149B12DC4F}"/>
                  </a:ext>
                </a:extLst>
              </p:cNvPr>
              <p:cNvSpPr/>
              <p:nvPr/>
            </p:nvSpPr>
            <p:spPr>
              <a:xfrm>
                <a:off x="4692366" y="4446995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742B8B4-688D-754B-A146-3170CA7AD910}"/>
                  </a:ext>
                </a:extLst>
              </p:cNvPr>
              <p:cNvSpPr/>
              <p:nvPr/>
            </p:nvSpPr>
            <p:spPr>
              <a:xfrm>
                <a:off x="4692366" y="4579067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61C55B3-1FAF-144F-BB64-BC346F4F89F5}"/>
                  </a:ext>
                </a:extLst>
              </p:cNvPr>
              <p:cNvSpPr txBox="1"/>
              <p:nvPr/>
            </p:nvSpPr>
            <p:spPr>
              <a:xfrm>
                <a:off x="3994008" y="4671559"/>
                <a:ext cx="11833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Global Matching</a:t>
                </a:r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1A8098E7-41CE-E94C-A38A-6AEC37094C49}"/>
                  </a:ext>
                </a:extLst>
              </p:cNvPr>
              <p:cNvSpPr/>
              <p:nvPr/>
            </p:nvSpPr>
            <p:spPr>
              <a:xfrm>
                <a:off x="4003746" y="4128643"/>
                <a:ext cx="1048854" cy="761371"/>
              </a:xfrm>
              <a:prstGeom prst="roundRect">
                <a:avLst>
                  <a:gd name="adj" fmla="val 7603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2C0B09D-826B-AF48-8D3D-8F5BD74818C8}"/>
                  </a:ext>
                </a:extLst>
              </p:cNvPr>
              <p:cNvSpPr/>
              <p:nvPr/>
            </p:nvSpPr>
            <p:spPr>
              <a:xfrm>
                <a:off x="4283332" y="5179389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002CBD45-5A29-5445-9234-C99131EDA4C8}"/>
                  </a:ext>
                </a:extLst>
              </p:cNvPr>
              <p:cNvSpPr/>
              <p:nvPr/>
            </p:nvSpPr>
            <p:spPr>
              <a:xfrm>
                <a:off x="4283332" y="5311461"/>
                <a:ext cx="136345" cy="132072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6C61E0E-6413-D447-A696-F4EA425468AD}"/>
                  </a:ext>
                </a:extLst>
              </p:cNvPr>
              <p:cNvSpPr/>
              <p:nvPr/>
            </p:nvSpPr>
            <p:spPr>
              <a:xfrm>
                <a:off x="4283332" y="5443534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3F561D0-5A87-ED45-A09F-A118312FF4D3}"/>
                  </a:ext>
                </a:extLst>
              </p:cNvPr>
              <p:cNvSpPr/>
              <p:nvPr/>
            </p:nvSpPr>
            <p:spPr>
              <a:xfrm>
                <a:off x="4283332" y="5575606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078AB702-A2EA-A044-BFCF-985F32B0203F}"/>
                  </a:ext>
                </a:extLst>
              </p:cNvPr>
              <p:cNvSpPr/>
              <p:nvPr/>
            </p:nvSpPr>
            <p:spPr>
              <a:xfrm>
                <a:off x="4419676" y="5179389"/>
                <a:ext cx="136345" cy="132072"/>
              </a:xfrm>
              <a:prstGeom prst="rect">
                <a:avLst/>
              </a:prstGeom>
              <a:solidFill>
                <a:srgbClr val="66FF79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20844C8-0BCA-6548-8783-47BB715709CD}"/>
                  </a:ext>
                </a:extLst>
              </p:cNvPr>
              <p:cNvSpPr/>
              <p:nvPr/>
            </p:nvSpPr>
            <p:spPr>
              <a:xfrm>
                <a:off x="4419676" y="5311461"/>
                <a:ext cx="136345" cy="132072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43E4027-9F16-0240-84C5-E4255947D0B2}"/>
                  </a:ext>
                </a:extLst>
              </p:cNvPr>
              <p:cNvSpPr/>
              <p:nvPr/>
            </p:nvSpPr>
            <p:spPr>
              <a:xfrm>
                <a:off x="4419676" y="5443534"/>
                <a:ext cx="136345" cy="132072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98265FC-6D56-7245-AEA5-A8E8276095C1}"/>
                  </a:ext>
                </a:extLst>
              </p:cNvPr>
              <p:cNvSpPr/>
              <p:nvPr/>
            </p:nvSpPr>
            <p:spPr>
              <a:xfrm>
                <a:off x="4419676" y="5575606"/>
                <a:ext cx="136345" cy="132072"/>
              </a:xfrm>
              <a:prstGeom prst="rect">
                <a:avLst/>
              </a:prstGeom>
              <a:solidFill>
                <a:srgbClr val="66FF79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C4BAA1B9-3F07-1E42-A892-81E6B8C19031}"/>
                  </a:ext>
                </a:extLst>
              </p:cNvPr>
              <p:cNvSpPr/>
              <p:nvPr/>
            </p:nvSpPr>
            <p:spPr>
              <a:xfrm>
                <a:off x="4556021" y="5179389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2EF6692-A0AB-E748-BCBE-E978C5562053}"/>
                  </a:ext>
                </a:extLst>
              </p:cNvPr>
              <p:cNvSpPr/>
              <p:nvPr/>
            </p:nvSpPr>
            <p:spPr>
              <a:xfrm>
                <a:off x="4556021" y="5311461"/>
                <a:ext cx="136345" cy="132072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28E3B7F5-ECC5-094C-8251-76AD06408FB8}"/>
                  </a:ext>
                </a:extLst>
              </p:cNvPr>
              <p:cNvSpPr/>
              <p:nvPr/>
            </p:nvSpPr>
            <p:spPr>
              <a:xfrm>
                <a:off x="4556021" y="5443534"/>
                <a:ext cx="136345" cy="132072"/>
              </a:xfrm>
              <a:prstGeom prst="rect">
                <a:avLst/>
              </a:prstGeom>
              <a:solidFill>
                <a:srgbClr val="66FF79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63FC1FB-655F-D246-8EB5-260ED9BE9B84}"/>
                  </a:ext>
                </a:extLst>
              </p:cNvPr>
              <p:cNvSpPr/>
              <p:nvPr/>
            </p:nvSpPr>
            <p:spPr>
              <a:xfrm>
                <a:off x="4556021" y="5575606"/>
                <a:ext cx="136345" cy="132072"/>
              </a:xfrm>
              <a:prstGeom prst="rect">
                <a:avLst/>
              </a:prstGeom>
              <a:solidFill>
                <a:srgbClr val="66FF79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2180A49-15C8-E24A-8011-D9FA18E44A43}"/>
                  </a:ext>
                </a:extLst>
              </p:cNvPr>
              <p:cNvSpPr/>
              <p:nvPr/>
            </p:nvSpPr>
            <p:spPr>
              <a:xfrm>
                <a:off x="4692366" y="5179389"/>
                <a:ext cx="136345" cy="132072"/>
              </a:xfrm>
              <a:prstGeom prst="rect">
                <a:avLst/>
              </a:prstGeom>
              <a:solidFill>
                <a:srgbClr val="66FF79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9C7E75D-CA01-444F-8F13-0E7AD871F3A0}"/>
                  </a:ext>
                </a:extLst>
              </p:cNvPr>
              <p:cNvSpPr/>
              <p:nvPr/>
            </p:nvSpPr>
            <p:spPr>
              <a:xfrm>
                <a:off x="4692366" y="5311461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0FF5541-9B5E-9342-BBB1-31599E6AB32F}"/>
                  </a:ext>
                </a:extLst>
              </p:cNvPr>
              <p:cNvSpPr/>
              <p:nvPr/>
            </p:nvSpPr>
            <p:spPr>
              <a:xfrm>
                <a:off x="4692366" y="5443534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297BFE4D-93FD-AE48-B966-0148F6F6B3A0}"/>
                  </a:ext>
                </a:extLst>
              </p:cNvPr>
              <p:cNvSpPr/>
              <p:nvPr/>
            </p:nvSpPr>
            <p:spPr>
              <a:xfrm>
                <a:off x="4692366" y="5575606"/>
                <a:ext cx="136345" cy="132072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59AA30F-307C-F247-9422-2607267EBBCA}"/>
                  </a:ext>
                </a:extLst>
              </p:cNvPr>
              <p:cNvSpPr txBox="1"/>
              <p:nvPr/>
            </p:nvSpPr>
            <p:spPr>
              <a:xfrm>
                <a:off x="4025771" y="5658170"/>
                <a:ext cx="11047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Local Matching</a:t>
                </a:r>
              </a:p>
            </p:txBody>
          </p:sp>
          <p:sp>
            <p:nvSpPr>
              <p:cNvPr id="148" name="Rounded Rectangle 147">
                <a:extLst>
                  <a:ext uri="{FF2B5EF4-FFF2-40B4-BE49-F238E27FC236}">
                    <a16:creationId xmlns:a16="http://schemas.microsoft.com/office/drawing/2014/main" id="{91DFC127-34DE-E240-AC3D-95CB12CC76A1}"/>
                  </a:ext>
                </a:extLst>
              </p:cNvPr>
              <p:cNvSpPr/>
              <p:nvPr/>
            </p:nvSpPr>
            <p:spPr>
              <a:xfrm>
                <a:off x="4003746" y="5125183"/>
                <a:ext cx="1048854" cy="761371"/>
              </a:xfrm>
              <a:prstGeom prst="round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Bent Arrow 148">
                <a:extLst>
                  <a:ext uri="{FF2B5EF4-FFF2-40B4-BE49-F238E27FC236}">
                    <a16:creationId xmlns:a16="http://schemas.microsoft.com/office/drawing/2014/main" id="{FCF0D2A5-D05B-A443-8FAC-06574105C474}"/>
                  </a:ext>
                </a:extLst>
              </p:cNvPr>
              <p:cNvSpPr/>
              <p:nvPr/>
            </p:nvSpPr>
            <p:spPr>
              <a:xfrm rot="5400000">
                <a:off x="3212458" y="5869004"/>
                <a:ext cx="761372" cy="233430"/>
              </a:xfrm>
              <a:prstGeom prst="bentArrow">
                <a:avLst>
                  <a:gd name="adj1" fmla="val 0"/>
                  <a:gd name="adj2" fmla="val 0"/>
                  <a:gd name="adj3" fmla="val 23624"/>
                  <a:gd name="adj4" fmla="val 22715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A642B9A-DFD8-4B49-A3DE-9F2D857E2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0984" y="4337218"/>
                <a:ext cx="42388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EAA908A6-280C-E241-BB70-867AE9F8B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8505" y="4341658"/>
                <a:ext cx="18871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73764EC-18FE-FC46-AE9A-D32470E7F438}"/>
                  </a:ext>
                </a:extLst>
              </p:cNvPr>
              <p:cNvSpPr txBox="1"/>
              <p:nvPr/>
            </p:nvSpPr>
            <p:spPr>
              <a:xfrm>
                <a:off x="1274078" y="6334544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Mask of Frame </a:t>
                </a:r>
                <a:r>
                  <a:rPr kumimoji="0" lang="en-US" sz="11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cs typeface="Times New Roman" panose="02020603050405020304" pitchFamily="18" charset="0"/>
                  </a:rPr>
                  <a:t>t-1</a:t>
                </a:r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0CF2428D-A8D0-8B42-9E44-EACF23767BA3}"/>
                  </a:ext>
                </a:extLst>
              </p:cNvPr>
              <p:cNvCxnSpPr/>
              <p:nvPr/>
            </p:nvCxnSpPr>
            <p:spPr>
              <a:xfrm>
                <a:off x="3345271" y="5524337"/>
                <a:ext cx="5930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4" name="Bent Arrow 153">
                <a:extLst>
                  <a:ext uri="{FF2B5EF4-FFF2-40B4-BE49-F238E27FC236}">
                    <a16:creationId xmlns:a16="http://schemas.microsoft.com/office/drawing/2014/main" id="{7AEFED1B-0DAC-EB46-AD30-AFEBECD3A1B8}"/>
                  </a:ext>
                </a:extLst>
              </p:cNvPr>
              <p:cNvSpPr/>
              <p:nvPr/>
            </p:nvSpPr>
            <p:spPr>
              <a:xfrm>
                <a:off x="3709096" y="5527395"/>
                <a:ext cx="123617" cy="154710"/>
              </a:xfrm>
              <a:prstGeom prst="bentArrow">
                <a:avLst>
                  <a:gd name="adj1" fmla="val 0"/>
                  <a:gd name="adj2" fmla="val 0"/>
                  <a:gd name="adj3" fmla="val 20969"/>
                  <a:gd name="adj4" fmla="val 79031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Bent Arrow 154">
                <a:extLst>
                  <a:ext uri="{FF2B5EF4-FFF2-40B4-BE49-F238E27FC236}">
                    <a16:creationId xmlns:a16="http://schemas.microsoft.com/office/drawing/2014/main" id="{6EC0DC5A-A752-D349-9554-B8011D937A56}"/>
                  </a:ext>
                </a:extLst>
              </p:cNvPr>
              <p:cNvSpPr/>
              <p:nvPr/>
            </p:nvSpPr>
            <p:spPr>
              <a:xfrm rot="5400000">
                <a:off x="3059130" y="4580919"/>
                <a:ext cx="787968" cy="300565"/>
              </a:xfrm>
              <a:prstGeom prst="bentArrow">
                <a:avLst>
                  <a:gd name="adj1" fmla="val 0"/>
                  <a:gd name="adj2" fmla="val 0"/>
                  <a:gd name="adj3" fmla="val 15511"/>
                  <a:gd name="adj4" fmla="val 34489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Bent Arrow 155">
                <a:extLst>
                  <a:ext uri="{FF2B5EF4-FFF2-40B4-BE49-F238E27FC236}">
                    <a16:creationId xmlns:a16="http://schemas.microsoft.com/office/drawing/2014/main" id="{54B573C7-4AF1-654F-9B92-778B75010A40}"/>
                  </a:ext>
                </a:extLst>
              </p:cNvPr>
              <p:cNvSpPr/>
              <p:nvPr/>
            </p:nvSpPr>
            <p:spPr>
              <a:xfrm>
                <a:off x="3605740" y="5024013"/>
                <a:ext cx="332593" cy="324254"/>
              </a:xfrm>
              <a:prstGeom prst="bentArrow">
                <a:avLst>
                  <a:gd name="adj1" fmla="val 0"/>
                  <a:gd name="adj2" fmla="val 6358"/>
                  <a:gd name="adj3" fmla="val 17687"/>
                  <a:gd name="adj4" fmla="val 42386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94BA70F-53A6-6C41-BB71-9D8E39CC4786}"/>
                  </a:ext>
                </a:extLst>
              </p:cNvPr>
              <p:cNvSpPr txBox="1"/>
              <p:nvPr/>
            </p:nvSpPr>
            <p:spPr>
              <a:xfrm>
                <a:off x="5336703" y="4265634"/>
                <a:ext cx="7248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Global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Memory</a:t>
                </a: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D5507098-5FE9-B649-B434-0CFE760B6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8031" y="4484694"/>
                <a:ext cx="3079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139632F5-3807-ED48-9DE7-70ABD01B5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8031" y="5504532"/>
                <a:ext cx="32806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5B20352-F03B-604D-8D03-C084AABDFB85}"/>
                  </a:ext>
                </a:extLst>
              </p:cNvPr>
              <p:cNvSpPr txBox="1"/>
              <p:nvPr/>
            </p:nvSpPr>
            <p:spPr>
              <a:xfrm>
                <a:off x="4978718" y="4236553"/>
                <a:ext cx="50847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Write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51F159B-0708-0F4C-B795-BEB362BB225B}"/>
                  </a:ext>
                </a:extLst>
              </p:cNvPr>
              <p:cNvSpPr txBox="1"/>
              <p:nvPr/>
            </p:nvSpPr>
            <p:spPr>
              <a:xfrm>
                <a:off x="4976029" y="5279878"/>
                <a:ext cx="5084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Write</a:t>
                </a:r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28521946-E383-794A-A9D5-38A7BBC5B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510" y="4484471"/>
                <a:ext cx="436538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12B4708E-C1B7-8C45-81C0-D019FD73B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734" y="5504532"/>
                <a:ext cx="41531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36868CC-8296-B242-9A37-CDA33CF266E4}"/>
                  </a:ext>
                </a:extLst>
              </p:cNvPr>
              <p:cNvSpPr txBox="1"/>
              <p:nvPr/>
            </p:nvSpPr>
            <p:spPr>
              <a:xfrm>
                <a:off x="5871240" y="4258561"/>
                <a:ext cx="4908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Read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1BCDC3D-6CA9-A942-A61F-5D4F70C30404}"/>
                  </a:ext>
                </a:extLst>
              </p:cNvPr>
              <p:cNvSpPr txBox="1"/>
              <p:nvPr/>
            </p:nvSpPr>
            <p:spPr>
              <a:xfrm>
                <a:off x="5870573" y="5273781"/>
                <a:ext cx="4908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Read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C104B39-52AB-3541-8E39-CA831EF42659}"/>
                  </a:ext>
                </a:extLst>
              </p:cNvPr>
              <p:cNvGrpSpPr/>
              <p:nvPr/>
            </p:nvGrpSpPr>
            <p:grpSpPr>
              <a:xfrm>
                <a:off x="6401263" y="5119497"/>
                <a:ext cx="545379" cy="528289"/>
                <a:chOff x="7066724" y="4041190"/>
                <a:chExt cx="545379" cy="528289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6D26E897-6B32-9D42-A2A4-41F5544AB910}"/>
                    </a:ext>
                  </a:extLst>
                </p:cNvPr>
                <p:cNvSpPr/>
                <p:nvPr/>
              </p:nvSpPr>
              <p:spPr>
                <a:xfrm>
                  <a:off x="7066724" y="404119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9AFBB0D9-1AD2-C848-B798-533A9997D92B}"/>
                    </a:ext>
                  </a:extLst>
                </p:cNvPr>
                <p:cNvSpPr/>
                <p:nvPr/>
              </p:nvSpPr>
              <p:spPr>
                <a:xfrm>
                  <a:off x="7066724" y="4173262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6D325A07-3BA3-6B4C-BA9A-01DAD4A53C9F}"/>
                    </a:ext>
                  </a:extLst>
                </p:cNvPr>
                <p:cNvSpPr/>
                <p:nvPr/>
              </p:nvSpPr>
              <p:spPr>
                <a:xfrm>
                  <a:off x="7066724" y="4305335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D248B3D8-999E-8B4E-93DE-CD2722745A68}"/>
                    </a:ext>
                  </a:extLst>
                </p:cNvPr>
                <p:cNvSpPr/>
                <p:nvPr/>
              </p:nvSpPr>
              <p:spPr>
                <a:xfrm>
                  <a:off x="7066724" y="4437407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19F3E90-4A9B-5847-A50E-651D5B95A1FD}"/>
                    </a:ext>
                  </a:extLst>
                </p:cNvPr>
                <p:cNvSpPr/>
                <p:nvPr/>
              </p:nvSpPr>
              <p:spPr>
                <a:xfrm>
                  <a:off x="7203068" y="4041190"/>
                  <a:ext cx="136345" cy="132072"/>
                </a:xfrm>
                <a:prstGeom prst="rect">
                  <a:avLst/>
                </a:prstGeom>
                <a:solidFill>
                  <a:srgbClr val="66FF79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F9F95EC-79AE-E242-9412-37F214D51C40}"/>
                    </a:ext>
                  </a:extLst>
                </p:cNvPr>
                <p:cNvSpPr/>
                <p:nvPr/>
              </p:nvSpPr>
              <p:spPr>
                <a:xfrm>
                  <a:off x="7203068" y="4173262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4F78E08-7E53-6648-8FBA-471A00B33ED2}"/>
                    </a:ext>
                  </a:extLst>
                </p:cNvPr>
                <p:cNvSpPr/>
                <p:nvPr/>
              </p:nvSpPr>
              <p:spPr>
                <a:xfrm>
                  <a:off x="7203068" y="4305335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0797E31-354A-0744-871B-5A3AFC504A34}"/>
                    </a:ext>
                  </a:extLst>
                </p:cNvPr>
                <p:cNvSpPr/>
                <p:nvPr/>
              </p:nvSpPr>
              <p:spPr>
                <a:xfrm>
                  <a:off x="7203068" y="4437407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2D06511C-934A-374E-91E9-5744461A9C16}"/>
                    </a:ext>
                  </a:extLst>
                </p:cNvPr>
                <p:cNvSpPr/>
                <p:nvPr/>
              </p:nvSpPr>
              <p:spPr>
                <a:xfrm>
                  <a:off x="7339413" y="4041190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C8F584F7-C1A0-4F48-A91C-33AB70EEEE4E}"/>
                    </a:ext>
                  </a:extLst>
                </p:cNvPr>
                <p:cNvSpPr/>
                <p:nvPr/>
              </p:nvSpPr>
              <p:spPr>
                <a:xfrm>
                  <a:off x="7339413" y="4173262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124B9E0D-E919-4947-B379-563F1431216D}"/>
                    </a:ext>
                  </a:extLst>
                </p:cNvPr>
                <p:cNvSpPr/>
                <p:nvPr/>
              </p:nvSpPr>
              <p:spPr>
                <a:xfrm>
                  <a:off x="7339413" y="4305335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F43A03B7-4D0C-824D-B94E-1D8905AF4953}"/>
                    </a:ext>
                  </a:extLst>
                </p:cNvPr>
                <p:cNvSpPr/>
                <p:nvPr/>
              </p:nvSpPr>
              <p:spPr>
                <a:xfrm>
                  <a:off x="7339413" y="4437407"/>
                  <a:ext cx="136345" cy="132072"/>
                </a:xfrm>
                <a:prstGeom prst="rect">
                  <a:avLst/>
                </a:prstGeom>
                <a:solidFill>
                  <a:srgbClr val="66FF79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4CFEF079-9D1D-4246-9786-A901FFC6D676}"/>
                    </a:ext>
                  </a:extLst>
                </p:cNvPr>
                <p:cNvSpPr/>
                <p:nvPr/>
              </p:nvSpPr>
              <p:spPr>
                <a:xfrm>
                  <a:off x="7475758" y="4041190"/>
                  <a:ext cx="136345" cy="13207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6C0AE30-53E0-4B42-A278-8FEF46C75526}"/>
                    </a:ext>
                  </a:extLst>
                </p:cNvPr>
                <p:cNvSpPr/>
                <p:nvPr/>
              </p:nvSpPr>
              <p:spPr>
                <a:xfrm>
                  <a:off x="7475758" y="4173262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4E73C746-423A-224C-BDEB-DDEAF84940B0}"/>
                    </a:ext>
                  </a:extLst>
                </p:cNvPr>
                <p:cNvSpPr/>
                <p:nvPr/>
              </p:nvSpPr>
              <p:spPr>
                <a:xfrm>
                  <a:off x="7475758" y="4305335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AA3BD89A-41F1-CF4A-AA73-C5DE0B2BFAB6}"/>
                    </a:ext>
                  </a:extLst>
                </p:cNvPr>
                <p:cNvSpPr/>
                <p:nvPr/>
              </p:nvSpPr>
              <p:spPr>
                <a:xfrm>
                  <a:off x="7475758" y="4437407"/>
                  <a:ext cx="136345" cy="132072"/>
                </a:xfrm>
                <a:prstGeom prst="rect">
                  <a:avLst/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F9360DA5-4AC1-6446-8C85-4C4E66E0AB97}"/>
                  </a:ext>
                </a:extLst>
              </p:cNvPr>
              <p:cNvSpPr/>
              <p:nvPr/>
            </p:nvSpPr>
            <p:spPr>
              <a:xfrm>
                <a:off x="6277850" y="4138125"/>
                <a:ext cx="1878922" cy="1737641"/>
              </a:xfrm>
              <a:prstGeom prst="roundRect">
                <a:avLst>
                  <a:gd name="adj" fmla="val 3081"/>
                </a:avLst>
              </a:prstGeom>
              <a:noFill/>
              <a:ln w="25400" cap="flat" cmpd="sng" algn="ctr">
                <a:solidFill>
                  <a:srgbClr val="4472C4">
                    <a:lumMod val="75000"/>
                  </a:srgbClr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ECA552AE-6FF3-D44C-98DE-D510F9CB8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6095" y="5464720"/>
                <a:ext cx="16504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DF30DA45-9163-6C44-B72A-F5E71B482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57781" y="5452912"/>
                <a:ext cx="16504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EDC443A2-4ADE-6345-8276-1B939E395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6523" y="4972738"/>
                <a:ext cx="0" cy="1668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71" name="Bent Arrow 170">
                <a:extLst>
                  <a:ext uri="{FF2B5EF4-FFF2-40B4-BE49-F238E27FC236}">
                    <a16:creationId xmlns:a16="http://schemas.microsoft.com/office/drawing/2014/main" id="{404351BD-AFDD-1143-BC7A-4BCDEDB332C0}"/>
                  </a:ext>
                </a:extLst>
              </p:cNvPr>
              <p:cNvSpPr/>
              <p:nvPr/>
            </p:nvSpPr>
            <p:spPr>
              <a:xfrm rot="5400000">
                <a:off x="5316583" y="3738376"/>
                <a:ext cx="136381" cy="644153"/>
              </a:xfrm>
              <a:prstGeom prst="bentArrow">
                <a:avLst>
                  <a:gd name="adj1" fmla="val 0"/>
                  <a:gd name="adj2" fmla="val 4982"/>
                  <a:gd name="adj3" fmla="val 16816"/>
                  <a:gd name="adj4" fmla="val 61420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BF08DA3-0526-7242-8BA8-F3FCD4ECFD54}"/>
                  </a:ext>
                </a:extLst>
              </p:cNvPr>
              <p:cNvSpPr txBox="1"/>
              <p:nvPr/>
            </p:nvSpPr>
            <p:spPr>
              <a:xfrm>
                <a:off x="7010256" y="5648592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Mask of Frame </a:t>
                </a:r>
                <a:r>
                  <a:rPr kumimoji="0" lang="en-US" sz="11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cs typeface="Times New Roman" panose="02020603050405020304" pitchFamily="18" charset="0"/>
                  </a:rPr>
                  <a:t>t-1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C2896CF7-A9E8-304C-B7F5-7978691FF38B}"/>
                  </a:ext>
                </a:extLst>
              </p:cNvPr>
              <p:cNvGrpSpPr/>
              <p:nvPr/>
            </p:nvGrpSpPr>
            <p:grpSpPr>
              <a:xfrm>
                <a:off x="9913500" y="5190480"/>
                <a:ext cx="925778" cy="522692"/>
                <a:chOff x="8482141" y="1567475"/>
                <a:chExt cx="925778" cy="522692"/>
              </a:xfrm>
            </p:grpSpPr>
            <p:sp>
              <p:nvSpPr>
                <p:cNvPr id="213" name="Rounded Rectangle 212">
                  <a:extLst>
                    <a:ext uri="{FF2B5EF4-FFF2-40B4-BE49-F238E27FC236}">
                      <a16:creationId xmlns:a16="http://schemas.microsoft.com/office/drawing/2014/main" id="{D0C04842-02F8-B445-835E-5C400E0E23BD}"/>
                    </a:ext>
                  </a:extLst>
                </p:cNvPr>
                <p:cNvSpPr/>
                <p:nvPr/>
              </p:nvSpPr>
              <p:spPr>
                <a:xfrm>
                  <a:off x="8482141" y="1568048"/>
                  <a:ext cx="925778" cy="522119"/>
                </a:xfrm>
                <a:prstGeom prst="roundRect">
                  <a:avLst/>
                </a:prstGeom>
                <a:solidFill>
                  <a:srgbClr val="ED7D31">
                    <a:lumMod val="40000"/>
                    <a:lumOff val="60000"/>
                  </a:srgbClr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6EE38133-B9EB-2948-A47C-622AE263DFAC}"/>
                    </a:ext>
                  </a:extLst>
                </p:cNvPr>
                <p:cNvGrpSpPr/>
                <p:nvPr/>
              </p:nvGrpSpPr>
              <p:grpSpPr>
                <a:xfrm>
                  <a:off x="8494810" y="1571789"/>
                  <a:ext cx="261610" cy="489236"/>
                  <a:chOff x="8787114" y="124694"/>
                  <a:chExt cx="261610" cy="489236"/>
                </a:xfrm>
              </p:grpSpPr>
              <p:sp>
                <p:nvSpPr>
                  <p:cNvPr id="224" name="Rounded Rectangle 223">
                    <a:extLst>
                      <a:ext uri="{FF2B5EF4-FFF2-40B4-BE49-F238E27FC236}">
                        <a16:creationId xmlns:a16="http://schemas.microsoft.com/office/drawing/2014/main" id="{036191CD-69BE-F542-9A30-CC0B7999FA53}"/>
                      </a:ext>
                    </a:extLst>
                  </p:cNvPr>
                  <p:cNvSpPr/>
                  <p:nvPr/>
                </p:nvSpPr>
                <p:spPr>
                  <a:xfrm>
                    <a:off x="8855366" y="162742"/>
                    <a:ext cx="152733" cy="434868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726056D1-28CA-2E4B-A355-80AF6A941BE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673301" y="238507"/>
                    <a:ext cx="48923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</a:rPr>
                      <a:t>conv</a:t>
                    </a:r>
                  </a:p>
                </p:txBody>
              </p: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CD93D7D5-961F-184A-B287-FFB35376782F}"/>
                    </a:ext>
                  </a:extLst>
                </p:cNvPr>
                <p:cNvGrpSpPr/>
                <p:nvPr/>
              </p:nvGrpSpPr>
              <p:grpSpPr>
                <a:xfrm>
                  <a:off x="8689077" y="1569155"/>
                  <a:ext cx="261610" cy="489236"/>
                  <a:chOff x="8787114" y="124694"/>
                  <a:chExt cx="261610" cy="489236"/>
                </a:xfrm>
              </p:grpSpPr>
              <p:sp>
                <p:nvSpPr>
                  <p:cNvPr id="222" name="Rounded Rectangle 221">
                    <a:extLst>
                      <a:ext uri="{FF2B5EF4-FFF2-40B4-BE49-F238E27FC236}">
                        <a16:creationId xmlns:a16="http://schemas.microsoft.com/office/drawing/2014/main" id="{FCA7BD57-B033-F34C-A0AC-F1A9F7F315EC}"/>
                      </a:ext>
                    </a:extLst>
                  </p:cNvPr>
                  <p:cNvSpPr/>
                  <p:nvPr/>
                </p:nvSpPr>
                <p:spPr>
                  <a:xfrm>
                    <a:off x="8855366" y="162742"/>
                    <a:ext cx="152733" cy="434868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7B4AC3DE-2EA6-0F45-B748-5EE6B1F0CCD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673301" y="238507"/>
                    <a:ext cx="48923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</a:rPr>
                      <a:t>conv</a:t>
                    </a:r>
                  </a:p>
                </p:txBody>
              </p: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70EE25E2-A1A0-414B-A238-C06A57458F34}"/>
                    </a:ext>
                  </a:extLst>
                </p:cNvPr>
                <p:cNvGrpSpPr/>
                <p:nvPr/>
              </p:nvGrpSpPr>
              <p:grpSpPr>
                <a:xfrm>
                  <a:off x="8882623" y="1571789"/>
                  <a:ext cx="261610" cy="489236"/>
                  <a:chOff x="8787114" y="124694"/>
                  <a:chExt cx="261610" cy="489236"/>
                </a:xfrm>
              </p:grpSpPr>
              <p:sp>
                <p:nvSpPr>
                  <p:cNvPr id="220" name="Rounded Rectangle 219">
                    <a:extLst>
                      <a:ext uri="{FF2B5EF4-FFF2-40B4-BE49-F238E27FC236}">
                        <a16:creationId xmlns:a16="http://schemas.microsoft.com/office/drawing/2014/main" id="{5C0117DB-476F-164A-9D6A-F98F2EFD3D8A}"/>
                      </a:ext>
                    </a:extLst>
                  </p:cNvPr>
                  <p:cNvSpPr/>
                  <p:nvPr/>
                </p:nvSpPr>
                <p:spPr>
                  <a:xfrm>
                    <a:off x="8855366" y="162742"/>
                    <a:ext cx="152733" cy="434868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8CAF48D9-65B0-364D-BE2B-A5A5C93ADD3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673301" y="238507"/>
                    <a:ext cx="48923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</a:rPr>
                      <a:t>conv</a:t>
                    </a:r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0DC57F0E-EA21-0948-A9F6-3E262A7F533A}"/>
                    </a:ext>
                  </a:extLst>
                </p:cNvPr>
                <p:cNvGrpSpPr/>
                <p:nvPr/>
              </p:nvGrpSpPr>
              <p:grpSpPr>
                <a:xfrm>
                  <a:off x="9076450" y="1567475"/>
                  <a:ext cx="261610" cy="489236"/>
                  <a:chOff x="8787114" y="124694"/>
                  <a:chExt cx="261610" cy="489236"/>
                </a:xfrm>
              </p:grpSpPr>
              <p:sp>
                <p:nvSpPr>
                  <p:cNvPr id="218" name="Rounded Rectangle 217">
                    <a:extLst>
                      <a:ext uri="{FF2B5EF4-FFF2-40B4-BE49-F238E27FC236}">
                        <a16:creationId xmlns:a16="http://schemas.microsoft.com/office/drawing/2014/main" id="{6081CE18-DF71-BB4D-ABAD-4F4DDE18B2E2}"/>
                      </a:ext>
                    </a:extLst>
                  </p:cNvPr>
                  <p:cNvSpPr/>
                  <p:nvPr/>
                </p:nvSpPr>
                <p:spPr>
                  <a:xfrm>
                    <a:off x="8855366" y="162742"/>
                    <a:ext cx="152733" cy="434868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91CD3C5A-6425-9940-A979-095B14A779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673301" y="238507"/>
                    <a:ext cx="48923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</a:rPr>
                      <a:t>conv</a:t>
                    </a:r>
                  </a:p>
                </p:txBody>
              </p:sp>
            </p:grp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60D16D5-FC82-C043-943D-68A2D4153DDE}"/>
                  </a:ext>
                </a:extLst>
              </p:cNvPr>
              <p:cNvSpPr txBox="1"/>
              <p:nvPr/>
            </p:nvSpPr>
            <p:spPr>
              <a:xfrm>
                <a:off x="6277292" y="4112327"/>
                <a:ext cx="8867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Global Map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4312270-804F-8847-A459-FCB68EF3146B}"/>
                  </a:ext>
                </a:extLst>
              </p:cNvPr>
              <p:cNvSpPr txBox="1"/>
              <p:nvPr/>
            </p:nvSpPr>
            <p:spPr>
              <a:xfrm>
                <a:off x="6280901" y="5639194"/>
                <a:ext cx="8082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Local Map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9F6705F-0FA5-1242-B370-FB0258199902}"/>
                  </a:ext>
                </a:extLst>
              </p:cNvPr>
              <p:cNvSpPr txBox="1"/>
              <p:nvPr/>
            </p:nvSpPr>
            <p:spPr>
              <a:xfrm>
                <a:off x="7061552" y="4106268"/>
                <a:ext cx="1197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Pixel embedding</a:t>
                </a:r>
              </a:p>
            </p:txBody>
          </p:sp>
          <p:sp>
            <p:nvSpPr>
              <p:cNvPr id="177" name="Bent Arrow 176">
                <a:extLst>
                  <a:ext uri="{FF2B5EF4-FFF2-40B4-BE49-F238E27FC236}">
                    <a16:creationId xmlns:a16="http://schemas.microsoft.com/office/drawing/2014/main" id="{4AB82D0C-402E-7E42-BCFD-7CC04F8F77C6}"/>
                  </a:ext>
                </a:extLst>
              </p:cNvPr>
              <p:cNvSpPr/>
              <p:nvPr/>
            </p:nvSpPr>
            <p:spPr>
              <a:xfrm rot="5400000">
                <a:off x="5324436" y="3984313"/>
                <a:ext cx="572720" cy="4268734"/>
              </a:xfrm>
              <a:prstGeom prst="bentArrow">
                <a:avLst>
                  <a:gd name="adj1" fmla="val 0"/>
                  <a:gd name="adj2" fmla="val 4229"/>
                  <a:gd name="adj3" fmla="val 16063"/>
                  <a:gd name="adj4" fmla="val 25045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B0960333-07AC-8645-947B-3EEC23728B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20000"/>
                        </a14:imgEffect>
                        <a14:imgEffect>
                          <a14:brightnessContrast brigh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37482" y="6158499"/>
                <a:ext cx="759787" cy="578444"/>
              </a:xfrm>
              <a:prstGeom prst="rect">
                <a:avLst/>
              </a:prstGeom>
            </p:spPr>
          </p:pic>
          <p:sp>
            <p:nvSpPr>
              <p:cNvPr id="179" name="Arc 178">
                <a:extLst>
                  <a:ext uri="{FF2B5EF4-FFF2-40B4-BE49-F238E27FC236}">
                    <a16:creationId xmlns:a16="http://schemas.microsoft.com/office/drawing/2014/main" id="{B5CF71D3-F01B-1B43-A46F-5A823E520734}"/>
                  </a:ext>
                </a:extLst>
              </p:cNvPr>
              <p:cNvSpPr/>
              <p:nvPr/>
            </p:nvSpPr>
            <p:spPr>
              <a:xfrm>
                <a:off x="3719721" y="4311361"/>
                <a:ext cx="84659" cy="76997"/>
              </a:xfrm>
              <a:prstGeom prst="arc">
                <a:avLst>
                  <a:gd name="adj1" fmla="val 10735651"/>
                  <a:gd name="adj2" fmla="val 0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A9AEC19B-F252-EA41-A0DB-362C654A2312}"/>
                  </a:ext>
                </a:extLst>
              </p:cNvPr>
              <p:cNvGrpSpPr/>
              <p:nvPr/>
            </p:nvGrpSpPr>
            <p:grpSpPr>
              <a:xfrm>
                <a:off x="7297259" y="4316134"/>
                <a:ext cx="618567" cy="604049"/>
                <a:chOff x="5549900" y="2611966"/>
                <a:chExt cx="618567" cy="604049"/>
              </a:xfrm>
            </p:grpSpPr>
            <p:sp>
              <p:nvSpPr>
                <p:cNvPr id="195" name="Cube 194">
                  <a:extLst>
                    <a:ext uri="{FF2B5EF4-FFF2-40B4-BE49-F238E27FC236}">
                      <a16:creationId xmlns:a16="http://schemas.microsoft.com/office/drawing/2014/main" id="{C7C1DEC7-6460-6845-B0F5-A4A0724B714C}"/>
                    </a:ext>
                  </a:extLst>
                </p:cNvPr>
                <p:cNvSpPr/>
                <p:nvPr/>
              </p:nvSpPr>
              <p:spPr>
                <a:xfrm rot="16200000">
                  <a:off x="5557159" y="2604707"/>
                  <a:ext cx="604047" cy="618566"/>
                </a:xfrm>
                <a:prstGeom prst="cube">
                  <a:avLst>
                    <a:gd name="adj" fmla="val 12474"/>
                  </a:avLst>
                </a:prstGeom>
                <a:solidFill>
                  <a:srgbClr val="E7E6E6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B0B0104E-18D8-4545-BE08-9E1B57E528D7}"/>
                    </a:ext>
                  </a:extLst>
                </p:cNvPr>
                <p:cNvGrpSpPr/>
                <p:nvPr/>
              </p:nvGrpSpPr>
              <p:grpSpPr>
                <a:xfrm>
                  <a:off x="5623088" y="2687727"/>
                  <a:ext cx="545379" cy="528288"/>
                  <a:chOff x="3087339" y="1392050"/>
                  <a:chExt cx="545379" cy="528288"/>
                </a:xfrm>
              </p:grpSpPr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81B2E0C6-2E02-E847-A861-5A46FBEB85F9}"/>
                      </a:ext>
                    </a:extLst>
                  </p:cNvPr>
                  <p:cNvSpPr/>
                  <p:nvPr/>
                </p:nvSpPr>
                <p:spPr>
                  <a:xfrm>
                    <a:off x="3087339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49D1BC1-0ABD-7546-BB20-0E5469864882}"/>
                      </a:ext>
                    </a:extLst>
                  </p:cNvPr>
                  <p:cNvSpPr/>
                  <p:nvPr/>
                </p:nvSpPr>
                <p:spPr>
                  <a:xfrm>
                    <a:off x="3087339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C5DCD476-88C5-AA48-8DBC-2F48FE948831}"/>
                      </a:ext>
                    </a:extLst>
                  </p:cNvPr>
                  <p:cNvSpPr/>
                  <p:nvPr/>
                </p:nvSpPr>
                <p:spPr>
                  <a:xfrm>
                    <a:off x="3087339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A9EBCF28-7EF2-BA41-8EB7-AAED241A3E22}"/>
                      </a:ext>
                    </a:extLst>
                  </p:cNvPr>
                  <p:cNvSpPr/>
                  <p:nvPr/>
                </p:nvSpPr>
                <p:spPr>
                  <a:xfrm>
                    <a:off x="3087339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576ECD08-35B2-1F48-AECE-8DE534B22259}"/>
                      </a:ext>
                    </a:extLst>
                  </p:cNvPr>
                  <p:cNvSpPr/>
                  <p:nvPr/>
                </p:nvSpPr>
                <p:spPr>
                  <a:xfrm>
                    <a:off x="322368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47F4DF8B-386F-2449-A9DA-6FEE9B692F9C}"/>
                      </a:ext>
                    </a:extLst>
                  </p:cNvPr>
                  <p:cNvSpPr/>
                  <p:nvPr/>
                </p:nvSpPr>
                <p:spPr>
                  <a:xfrm>
                    <a:off x="322368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E2333430-7F61-6B4B-99C9-484A97B4E48F}"/>
                      </a:ext>
                    </a:extLst>
                  </p:cNvPr>
                  <p:cNvSpPr/>
                  <p:nvPr/>
                </p:nvSpPr>
                <p:spPr>
                  <a:xfrm>
                    <a:off x="322368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29A31EAF-3A12-7C46-9219-22EDE56D940A}"/>
                      </a:ext>
                    </a:extLst>
                  </p:cNvPr>
                  <p:cNvSpPr/>
                  <p:nvPr/>
                </p:nvSpPr>
                <p:spPr>
                  <a:xfrm>
                    <a:off x="322368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A63EF605-5167-2646-9267-557B86586955}"/>
                      </a:ext>
                    </a:extLst>
                  </p:cNvPr>
                  <p:cNvSpPr/>
                  <p:nvPr/>
                </p:nvSpPr>
                <p:spPr>
                  <a:xfrm>
                    <a:off x="3360028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31CE858D-793B-0A47-86EA-5DC596269703}"/>
                      </a:ext>
                    </a:extLst>
                  </p:cNvPr>
                  <p:cNvSpPr/>
                  <p:nvPr/>
                </p:nvSpPr>
                <p:spPr>
                  <a:xfrm>
                    <a:off x="3360028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0F2CD301-E4D7-F542-9774-ECB3957CD4F2}"/>
                      </a:ext>
                    </a:extLst>
                  </p:cNvPr>
                  <p:cNvSpPr/>
                  <p:nvPr/>
                </p:nvSpPr>
                <p:spPr>
                  <a:xfrm>
                    <a:off x="3360028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5A4DAD95-A497-2441-A06D-9CF4A492DF05}"/>
                      </a:ext>
                    </a:extLst>
                  </p:cNvPr>
                  <p:cNvSpPr/>
                  <p:nvPr/>
                </p:nvSpPr>
                <p:spPr>
                  <a:xfrm>
                    <a:off x="3360028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636EB01E-7394-CB48-BF6C-A1E960E73F51}"/>
                      </a:ext>
                    </a:extLst>
                  </p:cNvPr>
                  <p:cNvSpPr/>
                  <p:nvPr/>
                </p:nvSpPr>
                <p:spPr>
                  <a:xfrm>
                    <a:off x="3496373" y="139205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DF3D2FC7-A4DC-9247-9486-AB2D11107D87}"/>
                      </a:ext>
                    </a:extLst>
                  </p:cNvPr>
                  <p:cNvSpPr/>
                  <p:nvPr/>
                </p:nvSpPr>
                <p:spPr>
                  <a:xfrm>
                    <a:off x="3496373" y="1524122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2C7AE877-5BC8-E646-8789-AC77052342CB}"/>
                      </a:ext>
                    </a:extLst>
                  </p:cNvPr>
                  <p:cNvSpPr/>
                  <p:nvPr/>
                </p:nvSpPr>
                <p:spPr>
                  <a:xfrm>
                    <a:off x="3496373" y="1656194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FD8B2A4E-B8BE-9B4D-BDCF-01B217B3DF59}"/>
                      </a:ext>
                    </a:extLst>
                  </p:cNvPr>
                  <p:cNvSpPr/>
                  <p:nvPr/>
                </p:nvSpPr>
                <p:spPr>
                  <a:xfrm>
                    <a:off x="3496373" y="1788266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07B22197-C0B1-344B-972D-55B42B6F74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20000"/>
                        </a14:imgEffect>
                        <a14:imgEffect>
                          <a14:brightnessContrast brigh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232851" y="5103726"/>
                <a:ext cx="759787" cy="578444"/>
              </a:xfrm>
              <a:prstGeom prst="rect">
                <a:avLst/>
              </a:prstGeom>
            </p:spPr>
          </p:pic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134C441-28CC-BC4D-A340-9905DB8F192C}"/>
                  </a:ext>
                </a:extLst>
              </p:cNvPr>
              <p:cNvGrpSpPr/>
              <p:nvPr/>
            </p:nvGrpSpPr>
            <p:grpSpPr>
              <a:xfrm>
                <a:off x="8193116" y="5028674"/>
                <a:ext cx="1793598" cy="807259"/>
                <a:chOff x="8726620" y="3989922"/>
                <a:chExt cx="1793598" cy="807259"/>
              </a:xfrm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EC1B97B0-BDBD-674D-9E72-97AEA84DE557}"/>
                    </a:ext>
                  </a:extLst>
                </p:cNvPr>
                <p:cNvGrpSpPr/>
                <p:nvPr/>
              </p:nvGrpSpPr>
              <p:grpSpPr>
                <a:xfrm>
                  <a:off x="8726620" y="3989922"/>
                  <a:ext cx="909807" cy="807259"/>
                  <a:chOff x="7004468" y="1475547"/>
                  <a:chExt cx="909807" cy="807259"/>
                </a:xfrm>
              </p:grpSpPr>
              <p:sp>
                <p:nvSpPr>
                  <p:cNvPr id="193" name="Cube 192">
                    <a:extLst>
                      <a:ext uri="{FF2B5EF4-FFF2-40B4-BE49-F238E27FC236}">
                        <a16:creationId xmlns:a16="http://schemas.microsoft.com/office/drawing/2014/main" id="{CDE8FB31-4E7B-E44E-A1E7-8051F511B32F}"/>
                      </a:ext>
                    </a:extLst>
                  </p:cNvPr>
                  <p:cNvSpPr/>
                  <p:nvPr/>
                </p:nvSpPr>
                <p:spPr>
                  <a:xfrm>
                    <a:off x="7219838" y="1475547"/>
                    <a:ext cx="367618" cy="807259"/>
                  </a:xfrm>
                  <a:prstGeom prst="cube">
                    <a:avLst>
                      <a:gd name="adj" fmla="val 70226"/>
                    </a:avLst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D52F84E0-F0AC-284E-8513-C1DE424ED7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4468" y="1586041"/>
                    <a:ext cx="909807" cy="593002"/>
                  </a:xfrm>
                  <a:prstGeom prst="rect">
                    <a:avLst/>
                  </a:prstGeom>
                  <a:scene3d>
                    <a:camera prst="orthographicFront">
                      <a:rot lat="1074000" lon="17220000" rev="0"/>
                    </a:camera>
                    <a:lightRig rig="threePt" dir="t"/>
                  </a:scene3d>
                </p:spPr>
              </p:pic>
            </p:grpSp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8CE1FE2E-1EC8-2C4A-B4A6-485778A33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0459" y="4091249"/>
                  <a:ext cx="909806" cy="593003"/>
                </a:xfrm>
                <a:prstGeom prst="rect">
                  <a:avLst/>
                </a:prstGeom>
                <a:scene3d>
                  <a:camera prst="orthographicFront">
                    <a:rot lat="1074000" lon="17220000" rev="0"/>
                  </a:camera>
                  <a:lightRig rig="threePt" dir="t"/>
                </a:scene3d>
              </p:spPr>
            </p:pic>
            <p:pic>
              <p:nvPicPr>
                <p:cNvPr id="191" name="Picture 190">
                  <a:extLst>
                    <a:ext uri="{FF2B5EF4-FFF2-40B4-BE49-F238E27FC236}">
                      <a16:creationId xmlns:a16="http://schemas.microsoft.com/office/drawing/2014/main" id="{03E8A15F-3349-F24A-86F7-9463E18A7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19516" y="4082482"/>
                  <a:ext cx="907787" cy="593003"/>
                </a:xfrm>
                <a:prstGeom prst="rect">
                  <a:avLst/>
                </a:prstGeom>
                <a:scene3d>
                  <a:camera prst="orthographicFront">
                    <a:rot lat="1074000" lon="17220000" rev="0"/>
                  </a:camera>
                  <a:lightRig rig="threePt" dir="t"/>
                </a:scene3d>
              </p:spPr>
            </p:pic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3E4C99C7-3316-A34F-BE37-019F5184E4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0412" y="4059251"/>
                  <a:ext cx="909806" cy="593001"/>
                </a:xfrm>
                <a:prstGeom prst="rect">
                  <a:avLst/>
                </a:prstGeom>
                <a:scene3d>
                  <a:camera prst="orthographicFront">
                    <a:rot lat="1074000" lon="17220000" rev="0"/>
                  </a:camera>
                  <a:lightRig rig="threePt" dir="t"/>
                </a:scene3d>
              </p:spPr>
            </p:pic>
          </p:grpSp>
          <p:sp>
            <p:nvSpPr>
              <p:cNvPr id="183" name="Rounded Rectangle 182">
                <a:extLst>
                  <a:ext uri="{FF2B5EF4-FFF2-40B4-BE49-F238E27FC236}">
                    <a16:creationId xmlns:a16="http://schemas.microsoft.com/office/drawing/2014/main" id="{65117431-3277-3C4D-BE7E-3D8E29764986}"/>
                  </a:ext>
                </a:extLst>
              </p:cNvPr>
              <p:cNvSpPr/>
              <p:nvPr/>
            </p:nvSpPr>
            <p:spPr>
              <a:xfrm>
                <a:off x="8341142" y="4950195"/>
                <a:ext cx="1401464" cy="918463"/>
              </a:xfrm>
              <a:prstGeom prst="roundRect">
                <a:avLst>
                  <a:gd name="adj" fmla="val 9291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097A212-B72C-7F47-B40D-48E710C503CF}"/>
                  </a:ext>
                </a:extLst>
              </p:cNvPr>
              <p:cNvSpPr txBox="1"/>
              <p:nvPr/>
            </p:nvSpPr>
            <p:spPr>
              <a:xfrm>
                <a:off x="8713773" y="4670146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concat</a:t>
                </a: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endParaRPr>
              </a:p>
            </p:txBody>
          </p:sp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40CC4932-3EFD-8642-979F-1AC201173563}"/>
                  </a:ext>
                </a:extLst>
              </p:cNvPr>
              <p:cNvSpPr/>
              <p:nvPr/>
            </p:nvSpPr>
            <p:spPr>
              <a:xfrm>
                <a:off x="5408057" y="5227503"/>
                <a:ext cx="525219" cy="574760"/>
              </a:xfrm>
              <a:prstGeom prst="roundRect">
                <a:avLst/>
              </a:prstGeom>
              <a:solidFill>
                <a:srgbClr val="ED7D31"/>
              </a:solidFill>
              <a:ln w="254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CB23112-E009-D54D-BC66-F7DD4A5055BA}"/>
                  </a:ext>
                </a:extLst>
              </p:cNvPr>
              <p:cNvSpPr txBox="1"/>
              <p:nvPr/>
            </p:nvSpPr>
            <p:spPr>
              <a:xfrm>
                <a:off x="5339578" y="5311089"/>
                <a:ext cx="7248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  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Local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rPr>
                  <a:t>Memory</a:t>
                </a:r>
              </a:p>
            </p:txBody>
          </p:sp>
          <p:sp>
            <p:nvSpPr>
              <p:cNvPr id="187" name="Bent Arrow 186">
                <a:extLst>
                  <a:ext uri="{FF2B5EF4-FFF2-40B4-BE49-F238E27FC236}">
                    <a16:creationId xmlns:a16="http://schemas.microsoft.com/office/drawing/2014/main" id="{985AC2D5-0DC7-FE47-941E-A757418EB59A}"/>
                  </a:ext>
                </a:extLst>
              </p:cNvPr>
              <p:cNvSpPr/>
              <p:nvPr/>
            </p:nvSpPr>
            <p:spPr>
              <a:xfrm rot="5400000">
                <a:off x="7226144" y="4570066"/>
                <a:ext cx="63485" cy="748830"/>
              </a:xfrm>
              <a:prstGeom prst="bentArrow">
                <a:avLst>
                  <a:gd name="adj1" fmla="val 0"/>
                  <a:gd name="adj2" fmla="val 8290"/>
                  <a:gd name="adj3" fmla="val 23979"/>
                  <a:gd name="adj4" fmla="val 51731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Bent Arrow 187">
                <a:extLst>
                  <a:ext uri="{FF2B5EF4-FFF2-40B4-BE49-F238E27FC236}">
                    <a16:creationId xmlns:a16="http://schemas.microsoft.com/office/drawing/2014/main" id="{A9CE809E-C86D-2A4F-9144-CFCFBC79FAC2}"/>
                  </a:ext>
                </a:extLst>
              </p:cNvPr>
              <p:cNvSpPr/>
              <p:nvPr/>
            </p:nvSpPr>
            <p:spPr>
              <a:xfrm>
                <a:off x="3605733" y="4779085"/>
                <a:ext cx="3680131" cy="149317"/>
              </a:xfrm>
              <a:prstGeom prst="bentArrow">
                <a:avLst>
                  <a:gd name="adj1" fmla="val 0"/>
                  <a:gd name="adj2" fmla="val 0"/>
                  <a:gd name="adj3" fmla="val 23979"/>
                  <a:gd name="adj4" fmla="val 41724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F0C98D7-F19D-864D-A115-B04D1C2087A2}"/>
                </a:ext>
              </a:extLst>
            </p:cNvPr>
            <p:cNvGrpSpPr/>
            <p:nvPr/>
          </p:nvGrpSpPr>
          <p:grpSpPr>
            <a:xfrm>
              <a:off x="1497155" y="1435569"/>
              <a:ext cx="9395044" cy="3037047"/>
              <a:chOff x="1497155" y="1435569"/>
              <a:chExt cx="9395044" cy="3037047"/>
            </a:xfrm>
          </p:grpSpPr>
          <p:sp>
            <p:nvSpPr>
              <p:cNvPr id="16" name="Bent Arrow 15">
                <a:extLst>
                  <a:ext uri="{FF2B5EF4-FFF2-40B4-BE49-F238E27FC236}">
                    <a16:creationId xmlns:a16="http://schemas.microsoft.com/office/drawing/2014/main" id="{2204EB93-30AB-CC4E-8C8C-16229BC4CF7F}"/>
                  </a:ext>
                </a:extLst>
              </p:cNvPr>
              <p:cNvSpPr/>
              <p:nvPr/>
            </p:nvSpPr>
            <p:spPr>
              <a:xfrm>
                <a:off x="3014922" y="3015967"/>
                <a:ext cx="696545" cy="383508"/>
              </a:xfrm>
              <a:prstGeom prst="bentArrow">
                <a:avLst>
                  <a:gd name="adj1" fmla="val 0"/>
                  <a:gd name="adj2" fmla="val 0"/>
                  <a:gd name="adj3" fmla="val 33190"/>
                  <a:gd name="adj4" fmla="val 51731"/>
                </a:avLst>
              </a:pr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" name="组合 9">
                <a:extLst>
                  <a:ext uri="{FF2B5EF4-FFF2-40B4-BE49-F238E27FC236}">
                    <a16:creationId xmlns:a16="http://schemas.microsoft.com/office/drawing/2014/main" id="{BFF62460-F3F3-4942-A824-E1ABFB6A0026}"/>
                  </a:ext>
                </a:extLst>
              </p:cNvPr>
              <p:cNvGrpSpPr/>
              <p:nvPr/>
            </p:nvGrpSpPr>
            <p:grpSpPr>
              <a:xfrm>
                <a:off x="1497155" y="1435569"/>
                <a:ext cx="9395044" cy="3037047"/>
                <a:chOff x="1497155" y="1435569"/>
                <a:chExt cx="9395044" cy="3037047"/>
              </a:xfrm>
            </p:grpSpPr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BB086807-87FE-BC4C-8ECB-908EEBA9AB41}"/>
                    </a:ext>
                  </a:extLst>
                </p:cNvPr>
                <p:cNvSpPr/>
                <p:nvPr/>
              </p:nvSpPr>
              <p:spPr>
                <a:xfrm>
                  <a:off x="3634869" y="2045613"/>
                  <a:ext cx="7257330" cy="2009978"/>
                </a:xfrm>
                <a:prstGeom prst="roundRect">
                  <a:avLst>
                    <a:gd name="adj" fmla="val 10057"/>
                  </a:avLst>
                </a:prstGeom>
                <a:solidFill>
                  <a:srgbClr val="ED7D31">
                    <a:alpha val="2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420D162-E64B-9A49-9A60-9CB40EC5EEE8}"/>
                    </a:ext>
                  </a:extLst>
                </p:cNvPr>
                <p:cNvGrpSpPr/>
                <p:nvPr/>
              </p:nvGrpSpPr>
              <p:grpSpPr>
                <a:xfrm>
                  <a:off x="4284198" y="3037201"/>
                  <a:ext cx="545379" cy="528290"/>
                  <a:chOff x="4901876" y="1963007"/>
                  <a:chExt cx="545379" cy="52829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57ECB0D4-385A-4446-AAC9-7E05C0182411}"/>
                      </a:ext>
                    </a:extLst>
                  </p:cNvPr>
                  <p:cNvSpPr/>
                  <p:nvPr/>
                </p:nvSpPr>
                <p:spPr>
                  <a:xfrm>
                    <a:off x="4901876" y="1963007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4535F573-FA2C-234A-8704-8051E2B1319B}"/>
                      </a:ext>
                    </a:extLst>
                  </p:cNvPr>
                  <p:cNvSpPr/>
                  <p:nvPr/>
                </p:nvSpPr>
                <p:spPr>
                  <a:xfrm>
                    <a:off x="4901876" y="209508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E096353E-7693-DC4D-A0E2-9CC97DAB27D3}"/>
                      </a:ext>
                    </a:extLst>
                  </p:cNvPr>
                  <p:cNvSpPr/>
                  <p:nvPr/>
                </p:nvSpPr>
                <p:spPr>
                  <a:xfrm>
                    <a:off x="4901876" y="2227153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ADAC9FF2-E384-6E4A-BBEA-9AE81C949CAD}"/>
                      </a:ext>
                    </a:extLst>
                  </p:cNvPr>
                  <p:cNvSpPr/>
                  <p:nvPr/>
                </p:nvSpPr>
                <p:spPr>
                  <a:xfrm>
                    <a:off x="4901876" y="2359225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171A2A82-31BC-BB40-819D-A5F0F28843AA}"/>
                      </a:ext>
                    </a:extLst>
                  </p:cNvPr>
                  <p:cNvSpPr/>
                  <p:nvPr/>
                </p:nvSpPr>
                <p:spPr>
                  <a:xfrm>
                    <a:off x="5038220" y="1963007"/>
                    <a:ext cx="136345" cy="132072"/>
                  </a:xfrm>
                  <a:prstGeom prst="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6B6146CC-75BD-C848-AB1A-A731AED3097B}"/>
                      </a:ext>
                    </a:extLst>
                  </p:cNvPr>
                  <p:cNvSpPr/>
                  <p:nvPr/>
                </p:nvSpPr>
                <p:spPr>
                  <a:xfrm>
                    <a:off x="5038220" y="2095080"/>
                    <a:ext cx="136345" cy="132072"/>
                  </a:xfrm>
                  <a:prstGeom prst="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16AD59C2-B52C-7742-BA6E-EE0B184DB755}"/>
                      </a:ext>
                    </a:extLst>
                  </p:cNvPr>
                  <p:cNvSpPr/>
                  <p:nvPr/>
                </p:nvSpPr>
                <p:spPr>
                  <a:xfrm>
                    <a:off x="5038220" y="2227153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6035BBE5-1634-B847-9881-7F01A66924D6}"/>
                      </a:ext>
                    </a:extLst>
                  </p:cNvPr>
                  <p:cNvSpPr/>
                  <p:nvPr/>
                </p:nvSpPr>
                <p:spPr>
                  <a:xfrm>
                    <a:off x="5038220" y="2359225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8EBCF8B7-2F9C-B745-A2C2-7699B83FB21A}"/>
                      </a:ext>
                    </a:extLst>
                  </p:cNvPr>
                  <p:cNvSpPr/>
                  <p:nvPr/>
                </p:nvSpPr>
                <p:spPr>
                  <a:xfrm>
                    <a:off x="5174565" y="1963007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319F3047-7B67-0944-9C3D-94D5EF999D1E}"/>
                      </a:ext>
                    </a:extLst>
                  </p:cNvPr>
                  <p:cNvSpPr/>
                  <p:nvPr/>
                </p:nvSpPr>
                <p:spPr>
                  <a:xfrm>
                    <a:off x="5174565" y="2095080"/>
                    <a:ext cx="136345" cy="132072"/>
                  </a:xfrm>
                  <a:prstGeom prst="rect">
                    <a:avLst/>
                  </a:prstGeom>
                  <a:solidFill>
                    <a:srgbClr val="66FF79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6E7DE09B-E3D2-0448-AD53-D91F7AAA7C0D}"/>
                      </a:ext>
                    </a:extLst>
                  </p:cNvPr>
                  <p:cNvSpPr/>
                  <p:nvPr/>
                </p:nvSpPr>
                <p:spPr>
                  <a:xfrm>
                    <a:off x="5174565" y="2227153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FD12296-27A4-B246-9BC4-C370887E5A69}"/>
                      </a:ext>
                    </a:extLst>
                  </p:cNvPr>
                  <p:cNvSpPr/>
                  <p:nvPr/>
                </p:nvSpPr>
                <p:spPr>
                  <a:xfrm>
                    <a:off x="5174565" y="2359225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CDD70229-69BA-304E-A512-1B7C26892936}"/>
                      </a:ext>
                    </a:extLst>
                  </p:cNvPr>
                  <p:cNvSpPr/>
                  <p:nvPr/>
                </p:nvSpPr>
                <p:spPr>
                  <a:xfrm>
                    <a:off x="5310910" y="1963007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C7496A4D-6DDC-B14F-84B3-8174CB71A3D3}"/>
                      </a:ext>
                    </a:extLst>
                  </p:cNvPr>
                  <p:cNvSpPr/>
                  <p:nvPr/>
                </p:nvSpPr>
                <p:spPr>
                  <a:xfrm>
                    <a:off x="5310910" y="2095080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DAF0B9B0-D228-AE46-8B72-16B66971B9E1}"/>
                      </a:ext>
                    </a:extLst>
                  </p:cNvPr>
                  <p:cNvSpPr/>
                  <p:nvPr/>
                </p:nvSpPr>
                <p:spPr>
                  <a:xfrm>
                    <a:off x="5310910" y="2227153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2F9CD886-5F62-B344-B536-685B396EA9D3}"/>
                      </a:ext>
                    </a:extLst>
                  </p:cNvPr>
                  <p:cNvSpPr/>
                  <p:nvPr/>
                </p:nvSpPr>
                <p:spPr>
                  <a:xfrm>
                    <a:off x="5310910" y="2359225"/>
                    <a:ext cx="136345" cy="132072"/>
                  </a:xfrm>
                  <a:prstGeom prst="rect">
                    <a:avLst/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D949EE4-CDAC-CF40-B79B-FB02FA352D34}"/>
                    </a:ext>
                  </a:extLst>
                </p:cNvPr>
                <p:cNvSpPr txBox="1"/>
                <p:nvPr/>
              </p:nvSpPr>
              <p:spPr>
                <a:xfrm>
                  <a:off x="3931081" y="3525389"/>
                  <a:ext cx="130187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Scribble Augment</a:t>
                  </a:r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8FAFBF8-9E66-3D49-AD33-41CEDC887B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 cstate="email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sharpenSoften amount="20000"/>
                          </a14:imgEffect>
                          <a14:imgEffect>
                            <a14:brightnessContrast brigh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46239" y="3020038"/>
                  <a:ext cx="721987" cy="56285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1EC0DE-43A0-C349-8764-8DCB0246E05D}"/>
                    </a:ext>
                  </a:extLst>
                </p:cNvPr>
                <p:cNvSpPr txBox="1"/>
                <p:nvPr/>
              </p:nvSpPr>
              <p:spPr>
                <a:xfrm>
                  <a:off x="5103245" y="3541837"/>
                  <a:ext cx="15670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Mask at Round </a:t>
                  </a:r>
                  <a:r>
                    <a:rPr kumimoji="0" lang="en-US" sz="11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cs typeface="Times New Roman" panose="02020603050405020304" pitchFamily="18" charset="0"/>
                    </a:rPr>
                    <a:t>r-1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C01A51-29C0-7F48-8599-3E0CFAD90965}"/>
                    </a:ext>
                  </a:extLst>
                </p:cNvPr>
                <p:cNvSpPr txBox="1"/>
                <p:nvPr/>
              </p:nvSpPr>
              <p:spPr>
                <a:xfrm>
                  <a:off x="8522163" y="3146161"/>
                  <a:ext cx="108301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Interaction </a:t>
                  </a:r>
                  <a:r>
                    <a:rPr kumimoji="0" lang="en-US" sz="11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Segm</a:t>
                  </a: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. Head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C73A5B87-50B6-B140-8874-367CCCEF43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 cstate="email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sharpenSoften amount="20000"/>
                          </a14:imgEffect>
                          <a14:imgEffect>
                            <a14:brightnessContrast brigh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957428" y="2635576"/>
                  <a:ext cx="759788" cy="584513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E193F1-0411-3245-ACAA-7052D167A821}"/>
                    </a:ext>
                  </a:extLst>
                </p:cNvPr>
                <p:cNvSpPr txBox="1"/>
                <p:nvPr/>
              </p:nvSpPr>
              <p:spPr>
                <a:xfrm>
                  <a:off x="1497155" y="1553831"/>
                  <a:ext cx="92204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Interaction </a:t>
                  </a:r>
                  <a:r>
                    <a:rPr kumimoji="0" lang="en-US" sz="11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cs typeface="Times New Roman" panose="02020603050405020304" pitchFamily="18" charset="0"/>
                    </a:rPr>
                    <a:t>r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4B6ED33-3818-CE4B-97D3-8516E364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20930" y="2602218"/>
                  <a:ext cx="403994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709DB1E7-4C23-DD44-BB60-D12B585F4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6633" y="2602218"/>
                  <a:ext cx="3482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8" name="Bent Arrow 27">
                  <a:extLst>
                    <a:ext uri="{FF2B5EF4-FFF2-40B4-BE49-F238E27FC236}">
                      <a16:creationId xmlns:a16="http://schemas.microsoft.com/office/drawing/2014/main" id="{3408E3D8-7F3F-E24E-B979-711309B276F7}"/>
                    </a:ext>
                  </a:extLst>
                </p:cNvPr>
                <p:cNvSpPr/>
                <p:nvPr/>
              </p:nvSpPr>
              <p:spPr>
                <a:xfrm rot="5400000">
                  <a:off x="4457854" y="877434"/>
                  <a:ext cx="417538" cy="2121778"/>
                </a:xfrm>
                <a:prstGeom prst="bentArrow">
                  <a:avLst>
                    <a:gd name="adj1" fmla="val 0"/>
                    <a:gd name="adj2" fmla="val 4982"/>
                    <a:gd name="adj3" fmla="val 16816"/>
                    <a:gd name="adj4" fmla="val 43750"/>
                  </a:avLst>
                </a:pr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DA87E3D-552E-4C4C-9F25-5C38D5B64E98}"/>
                    </a:ext>
                  </a:extLst>
                </p:cNvPr>
                <p:cNvSpPr txBox="1"/>
                <p:nvPr/>
              </p:nvSpPr>
              <p:spPr>
                <a:xfrm>
                  <a:off x="7020106" y="2147090"/>
                  <a:ext cx="60785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concat</a:t>
                  </a:r>
                  <a:endPara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</a:endParaRP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60AFD32-85E1-7142-8944-190E8834C974}"/>
                    </a:ext>
                  </a:extLst>
                </p:cNvPr>
                <p:cNvGrpSpPr/>
                <p:nvPr/>
              </p:nvGrpSpPr>
              <p:grpSpPr>
                <a:xfrm>
                  <a:off x="3421994" y="1728119"/>
                  <a:ext cx="533569" cy="2744497"/>
                  <a:chOff x="3356106" y="667623"/>
                  <a:chExt cx="531037" cy="2655617"/>
                </a:xfrm>
              </p:grpSpPr>
              <p:sp>
                <p:nvSpPr>
                  <p:cNvPr id="90" name="Bent Arrow 89">
                    <a:extLst>
                      <a:ext uri="{FF2B5EF4-FFF2-40B4-BE49-F238E27FC236}">
                        <a16:creationId xmlns:a16="http://schemas.microsoft.com/office/drawing/2014/main" id="{29B2C232-C1FE-8549-89A4-F7F689D952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32165" y="1791564"/>
                    <a:ext cx="2585060" cy="337178"/>
                  </a:xfrm>
                  <a:prstGeom prst="bentArrow">
                    <a:avLst>
                      <a:gd name="adj1" fmla="val 0"/>
                      <a:gd name="adj2" fmla="val 0"/>
                      <a:gd name="adj3" fmla="val 15511"/>
                      <a:gd name="adj4" fmla="val 34489"/>
                    </a:avLst>
                  </a:prstGeom>
                  <a:solidFill>
                    <a:sysClr val="windowText" lastClr="000000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Bent Arrow 90">
                    <a:extLst>
                      <a:ext uri="{FF2B5EF4-FFF2-40B4-BE49-F238E27FC236}">
                        <a16:creationId xmlns:a16="http://schemas.microsoft.com/office/drawing/2014/main" id="{4927AD2D-2A2F-7548-AA06-37CDB41C8B3D}"/>
                      </a:ext>
                    </a:extLst>
                  </p:cNvPr>
                  <p:cNvSpPr/>
                  <p:nvPr/>
                </p:nvSpPr>
                <p:spPr>
                  <a:xfrm>
                    <a:off x="3695842" y="3179466"/>
                    <a:ext cx="191301" cy="143774"/>
                  </a:xfrm>
                  <a:prstGeom prst="bentArrow">
                    <a:avLst>
                      <a:gd name="adj1" fmla="val 0"/>
                      <a:gd name="adj2" fmla="val 10650"/>
                      <a:gd name="adj3" fmla="val 33190"/>
                      <a:gd name="adj4" fmla="val 82824"/>
                    </a:avLst>
                  </a:prstGeom>
                  <a:solidFill>
                    <a:sysClr val="windowText" lastClr="000000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  <a:scene3d>
                    <a:camera prst="orthographicFront">
                      <a:rot lat="10800000" lon="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A85D0752-43F1-5E4F-A7D1-B492B2053D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6095" y="2920677"/>
                  <a:ext cx="26680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413FB80-CA67-D54C-A10B-F80ECB4C3C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94558" y="2913017"/>
                  <a:ext cx="37193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33" name="Bent Arrow 32">
                  <a:extLst>
                    <a:ext uri="{FF2B5EF4-FFF2-40B4-BE49-F238E27FC236}">
                      <a16:creationId xmlns:a16="http://schemas.microsoft.com/office/drawing/2014/main" id="{7FB7BA6F-5059-B44B-B1C6-58CA77131D6F}"/>
                    </a:ext>
                  </a:extLst>
                </p:cNvPr>
                <p:cNvSpPr/>
                <p:nvPr/>
              </p:nvSpPr>
              <p:spPr>
                <a:xfrm rot="5400000">
                  <a:off x="3586103" y="3504744"/>
                  <a:ext cx="106242" cy="236625"/>
                </a:xfrm>
                <a:prstGeom prst="bentArrow">
                  <a:avLst>
                    <a:gd name="adj1" fmla="val 0"/>
                    <a:gd name="adj2" fmla="val 0"/>
                    <a:gd name="adj3" fmla="val 0"/>
                    <a:gd name="adj4" fmla="val 96378"/>
                  </a:avLst>
                </a:pr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5CCD82C-0DBD-374C-9928-0A09486BB255}"/>
                    </a:ext>
                  </a:extLst>
                </p:cNvPr>
                <p:cNvSpPr txBox="1"/>
                <p:nvPr/>
              </p:nvSpPr>
              <p:spPr>
                <a:xfrm>
                  <a:off x="3977222" y="2059911"/>
                  <a:ext cx="145971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Pixel embedding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06AFFA3C-7EF1-904C-962C-FF77A508B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7669" y="3465800"/>
                  <a:ext cx="21607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AAD2F80-48D7-DE43-A1A6-9C36839515F1}"/>
                    </a:ext>
                  </a:extLst>
                </p:cNvPr>
                <p:cNvSpPr txBox="1"/>
                <p:nvPr/>
              </p:nvSpPr>
              <p:spPr>
                <a:xfrm>
                  <a:off x="5072853" y="2063048"/>
                  <a:ext cx="16277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Scribble at Round </a:t>
                  </a:r>
                  <a:r>
                    <a:rPr kumimoji="0" lang="en-US" sz="11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cs typeface="Times New Roman" panose="02020603050405020304" pitchFamily="18" charset="0"/>
                    </a:rPr>
                    <a:t>r</a:t>
                  </a: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CDC79E21-1505-A74E-8CA6-155B984FCC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3779" y="2913017"/>
                  <a:ext cx="2416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38" name="Bent Arrow 37">
                  <a:extLst>
                    <a:ext uri="{FF2B5EF4-FFF2-40B4-BE49-F238E27FC236}">
                      <a16:creationId xmlns:a16="http://schemas.microsoft.com/office/drawing/2014/main" id="{CDF075A4-3C64-9C43-9D6D-DE38EA9EDB13}"/>
                    </a:ext>
                  </a:extLst>
                </p:cNvPr>
                <p:cNvSpPr/>
                <p:nvPr/>
              </p:nvSpPr>
              <p:spPr>
                <a:xfrm>
                  <a:off x="4555378" y="3707408"/>
                  <a:ext cx="1048853" cy="216033"/>
                </a:xfrm>
                <a:prstGeom prst="bentArrow">
                  <a:avLst>
                    <a:gd name="adj1" fmla="val 0"/>
                    <a:gd name="adj2" fmla="val 0"/>
                    <a:gd name="adj3" fmla="val 33190"/>
                    <a:gd name="adj4" fmla="val 51731"/>
                  </a:avLst>
                </a:pr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>
                    <a:rot lat="10800000" lon="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C0DA4D4-760D-5C4F-A35D-EAC94CFB4FE8}"/>
                    </a:ext>
                  </a:extLst>
                </p:cNvPr>
                <p:cNvSpPr txBox="1"/>
                <p:nvPr/>
              </p:nvSpPr>
              <p:spPr>
                <a:xfrm>
                  <a:off x="4893378" y="3784110"/>
                  <a:ext cx="50847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</a:rPr>
                    <a:t>Write</a:t>
                  </a: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EC3337B-89A3-B645-88BD-C4952C95D0D7}"/>
                    </a:ext>
                  </a:extLst>
                </p:cNvPr>
                <p:cNvGrpSpPr/>
                <p:nvPr/>
              </p:nvGrpSpPr>
              <p:grpSpPr>
                <a:xfrm>
                  <a:off x="2590760" y="1435569"/>
                  <a:ext cx="773258" cy="592322"/>
                  <a:chOff x="2564659" y="376677"/>
                  <a:chExt cx="686392" cy="536593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5F13791-BBEB-764D-A207-D29A795CBC83}"/>
                      </a:ext>
                    </a:extLst>
                  </p:cNvPr>
                  <p:cNvSpPr/>
                  <p:nvPr/>
                </p:nvSpPr>
                <p:spPr>
                  <a:xfrm>
                    <a:off x="2564659" y="376677"/>
                    <a:ext cx="686392" cy="536593"/>
                  </a:xfrm>
                  <a:prstGeom prst="rect">
                    <a:avLst/>
                  </a:prstGeom>
                  <a:solidFill>
                    <a:sysClr val="window" lastClr="FFFFFF">
                      <a:lumMod val="75000"/>
                    </a:sysClr>
                  </a:solidFill>
                  <a:ln w="12700" cap="flat" cmpd="sng" algn="ctr">
                    <a:solidFill>
                      <a:srgbClr val="FFC00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">
                    <p14:nvContentPartPr>
                      <p14:cNvPr id="89" name="Ink 88">
                        <a:extLst>
                          <a:ext uri="{FF2B5EF4-FFF2-40B4-BE49-F238E27FC236}">
                            <a16:creationId xmlns:a16="http://schemas.microsoft.com/office/drawing/2014/main" id="{857B4A73-8DA7-AF4A-8E65-28B308ECCD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76367" y="434933"/>
                      <a:ext cx="75293" cy="153337"/>
                    </p14:xfrm>
                  </p:contentPart>
                </mc:Choice>
                <mc:Fallback xmlns="">
                  <p:pic>
                    <p:nvPicPr>
                      <p:cNvPr id="532" name="Ink 531">
                        <a:extLst>
                          <a:ext uri="{FF2B5EF4-FFF2-40B4-BE49-F238E27FC236}">
                            <a16:creationId xmlns:a16="http://schemas.microsoft.com/office/drawing/2014/main" id="{83CE892B-358F-7046-9FF1-8B00A59914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868357" y="426759"/>
                        <a:ext cx="90992" cy="1693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5407489-AFAC-314E-AC49-5D05DA71D674}"/>
                    </a:ext>
                  </a:extLst>
                </p:cNvPr>
                <p:cNvGrpSpPr/>
                <p:nvPr/>
              </p:nvGrpSpPr>
              <p:grpSpPr>
                <a:xfrm>
                  <a:off x="8510003" y="2654919"/>
                  <a:ext cx="925778" cy="522692"/>
                  <a:chOff x="8482141" y="1567475"/>
                  <a:chExt cx="925778" cy="522692"/>
                </a:xfrm>
              </p:grpSpPr>
              <p:sp>
                <p:nvSpPr>
                  <p:cNvPr id="75" name="Rounded Rectangle 74">
                    <a:extLst>
                      <a:ext uri="{FF2B5EF4-FFF2-40B4-BE49-F238E27FC236}">
                        <a16:creationId xmlns:a16="http://schemas.microsoft.com/office/drawing/2014/main" id="{DD7F1185-D838-B845-9AC6-E52488813274}"/>
                      </a:ext>
                    </a:extLst>
                  </p:cNvPr>
                  <p:cNvSpPr/>
                  <p:nvPr/>
                </p:nvSpPr>
                <p:spPr>
                  <a:xfrm>
                    <a:off x="8482141" y="1568048"/>
                    <a:ext cx="925778" cy="522119"/>
                  </a:xfrm>
                  <a:prstGeom prst="roundRect">
                    <a:avLst/>
                  </a:prstGeom>
                  <a:solidFill>
                    <a:srgbClr val="4472C4">
                      <a:lumMod val="40000"/>
                      <a:lumOff val="6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630DBB0C-74EA-0447-8B81-D7E0543D291D}"/>
                      </a:ext>
                    </a:extLst>
                  </p:cNvPr>
                  <p:cNvGrpSpPr/>
                  <p:nvPr/>
                </p:nvGrpSpPr>
                <p:grpSpPr>
                  <a:xfrm>
                    <a:off x="8494810" y="1571789"/>
                    <a:ext cx="261610" cy="489236"/>
                    <a:chOff x="8787114" y="124694"/>
                    <a:chExt cx="261610" cy="489236"/>
                  </a:xfrm>
                </p:grpSpPr>
                <p:sp>
                  <p:nvSpPr>
                    <p:cNvPr id="86" name="Rounded Rectangle 85">
                      <a:extLst>
                        <a:ext uri="{FF2B5EF4-FFF2-40B4-BE49-F238E27FC236}">
                          <a16:creationId xmlns:a16="http://schemas.microsoft.com/office/drawing/2014/main" id="{7A9B5F11-8DB2-794C-8BD4-C076880480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366" y="162742"/>
                      <a:ext cx="152733" cy="434868"/>
                    </a:xfrm>
                    <a:prstGeom prst="round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8A29711F-7BB9-C647-8E54-8D9166B5E46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8673301" y="238507"/>
                      <a:ext cx="48923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</a:rPr>
                        <a:t>conv</a:t>
                      </a:r>
                    </a:p>
                  </p:txBody>
                </p:sp>
              </p:grp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C36D2C29-C132-A84F-A263-D70218839D96}"/>
                      </a:ext>
                    </a:extLst>
                  </p:cNvPr>
                  <p:cNvGrpSpPr/>
                  <p:nvPr/>
                </p:nvGrpSpPr>
                <p:grpSpPr>
                  <a:xfrm>
                    <a:off x="8689077" y="1569155"/>
                    <a:ext cx="261610" cy="489236"/>
                    <a:chOff x="8787114" y="124694"/>
                    <a:chExt cx="261610" cy="489236"/>
                  </a:xfrm>
                </p:grpSpPr>
                <p:sp>
                  <p:nvSpPr>
                    <p:cNvPr id="84" name="Rounded Rectangle 83">
                      <a:extLst>
                        <a:ext uri="{FF2B5EF4-FFF2-40B4-BE49-F238E27FC236}">
                          <a16:creationId xmlns:a16="http://schemas.microsoft.com/office/drawing/2014/main" id="{A154FC3E-9A82-9C49-A825-AD438DDD6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366" y="162742"/>
                      <a:ext cx="152733" cy="434868"/>
                    </a:xfrm>
                    <a:prstGeom prst="round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CBADB62-0B0A-9E4C-A1D7-7DD5B1B7129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8673301" y="238507"/>
                      <a:ext cx="48923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</a:rPr>
                        <a:t>conv</a:t>
                      </a:r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2D50E668-CF4A-4D4A-B507-F5CB04321F49}"/>
                      </a:ext>
                    </a:extLst>
                  </p:cNvPr>
                  <p:cNvGrpSpPr/>
                  <p:nvPr/>
                </p:nvGrpSpPr>
                <p:grpSpPr>
                  <a:xfrm>
                    <a:off x="8882623" y="1571789"/>
                    <a:ext cx="261610" cy="489236"/>
                    <a:chOff x="8787114" y="124694"/>
                    <a:chExt cx="261610" cy="489236"/>
                  </a:xfrm>
                </p:grpSpPr>
                <p:sp>
                  <p:nvSpPr>
                    <p:cNvPr id="82" name="Rounded Rectangle 81">
                      <a:extLst>
                        <a:ext uri="{FF2B5EF4-FFF2-40B4-BE49-F238E27FC236}">
                          <a16:creationId xmlns:a16="http://schemas.microsoft.com/office/drawing/2014/main" id="{3EB4E2C5-5500-D84F-8A0C-70FE64DB49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366" y="162742"/>
                      <a:ext cx="152733" cy="434868"/>
                    </a:xfrm>
                    <a:prstGeom prst="round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A652434A-4A14-EA4A-A4D7-3BABA9F0CF7F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8673301" y="238507"/>
                      <a:ext cx="48923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</a:rPr>
                        <a:t>conv</a:t>
                      </a:r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A8A55180-430B-144F-8A55-5AE319347AA4}"/>
                      </a:ext>
                    </a:extLst>
                  </p:cNvPr>
                  <p:cNvGrpSpPr/>
                  <p:nvPr/>
                </p:nvGrpSpPr>
                <p:grpSpPr>
                  <a:xfrm>
                    <a:off x="9076450" y="1567475"/>
                    <a:ext cx="261610" cy="489236"/>
                    <a:chOff x="8787114" y="124694"/>
                    <a:chExt cx="261610" cy="489236"/>
                  </a:xfrm>
                </p:grpSpPr>
                <p:sp>
                  <p:nvSpPr>
                    <p:cNvPr id="80" name="Rounded Rectangle 79">
                      <a:extLst>
                        <a:ext uri="{FF2B5EF4-FFF2-40B4-BE49-F238E27FC236}">
                          <a16:creationId xmlns:a16="http://schemas.microsoft.com/office/drawing/2014/main" id="{589D6D71-A33A-6E49-9FAF-2ABE68E75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366" y="162742"/>
                      <a:ext cx="152733" cy="434868"/>
                    </a:xfrm>
                    <a:prstGeom prst="round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D67BC3D9-A92B-1D49-92EB-788616427953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8673301" y="238507"/>
                      <a:ext cx="48923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</a:rPr>
                        <a:t>conv</a:t>
                      </a:r>
                    </a:p>
                  </p:txBody>
                </p:sp>
              </p:grpSp>
            </p:grpSp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BE1A2DEC-EDBB-8B4F-928E-89DB0275A31B}"/>
                    </a:ext>
                  </a:extLst>
                </p:cNvPr>
                <p:cNvSpPr/>
                <p:nvPr/>
              </p:nvSpPr>
              <p:spPr>
                <a:xfrm>
                  <a:off x="3710656" y="3434105"/>
                  <a:ext cx="84390" cy="76752"/>
                </a:xfrm>
                <a:prstGeom prst="arc">
                  <a:avLst>
                    <a:gd name="adj1" fmla="val 10735651"/>
                    <a:gd name="adj2" fmla="val 0"/>
                  </a:avLst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Arc 42">
                  <a:extLst>
                    <a:ext uri="{FF2B5EF4-FFF2-40B4-BE49-F238E27FC236}">
                      <a16:creationId xmlns:a16="http://schemas.microsoft.com/office/drawing/2014/main" id="{89C5D1AE-BB5D-9E42-83BE-284ACEB6D6E6}"/>
                    </a:ext>
                  </a:extLst>
                </p:cNvPr>
                <p:cNvSpPr/>
                <p:nvPr/>
              </p:nvSpPr>
              <p:spPr>
                <a:xfrm>
                  <a:off x="3718584" y="2563842"/>
                  <a:ext cx="84390" cy="76752"/>
                </a:xfrm>
                <a:prstGeom prst="arc">
                  <a:avLst>
                    <a:gd name="adj1" fmla="val 10735651"/>
                    <a:gd name="adj2" fmla="val 0"/>
                  </a:avLst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9DA356A3-5AB6-8D41-A5EC-034FFB4345D4}"/>
                    </a:ext>
                  </a:extLst>
                </p:cNvPr>
                <p:cNvGrpSpPr/>
                <p:nvPr/>
              </p:nvGrpSpPr>
              <p:grpSpPr>
                <a:xfrm>
                  <a:off x="5328119" y="2308054"/>
                  <a:ext cx="716264" cy="548664"/>
                  <a:chOff x="2564659" y="376677"/>
                  <a:chExt cx="686392" cy="536593"/>
                </a:xfrm>
              </p:grpSpPr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49B22351-CEE3-6D49-B9B7-A61F819168F4}"/>
                      </a:ext>
                    </a:extLst>
                  </p:cNvPr>
                  <p:cNvSpPr/>
                  <p:nvPr/>
                </p:nvSpPr>
                <p:spPr>
                  <a:xfrm>
                    <a:off x="2564659" y="376677"/>
                    <a:ext cx="686392" cy="536593"/>
                  </a:xfrm>
                  <a:prstGeom prst="rect">
                    <a:avLst/>
                  </a:prstGeom>
                  <a:solidFill>
                    <a:sysClr val="window" lastClr="FFFFFF">
                      <a:lumMod val="75000"/>
                    </a:sysClr>
                  </a:solidFill>
                  <a:ln w="12700" cap="flat" cmpd="sng" algn="ctr">
                    <a:solidFill>
                      <a:srgbClr val="FFC00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">
                    <p14:nvContentPartPr>
                      <p14:cNvPr id="74" name="Ink 73">
                        <a:extLst>
                          <a:ext uri="{FF2B5EF4-FFF2-40B4-BE49-F238E27FC236}">
                            <a16:creationId xmlns:a16="http://schemas.microsoft.com/office/drawing/2014/main" id="{4F0A5794-5B83-4548-92AF-37E84E8C27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76367" y="434933"/>
                      <a:ext cx="75293" cy="153337"/>
                    </p14:xfrm>
                  </p:contentPart>
                </mc:Choice>
                <mc:Fallback xmlns="">
                  <p:pic>
                    <p:nvPicPr>
                      <p:cNvPr id="343" name="Ink 342">
                        <a:extLst>
                          <a:ext uri="{FF2B5EF4-FFF2-40B4-BE49-F238E27FC236}">
                            <a16:creationId xmlns:a16="http://schemas.microsoft.com/office/drawing/2014/main" id="{0B409F20-E69A-4B40-9709-E67C261C50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867732" y="426121"/>
                        <a:ext cx="92217" cy="170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1ECBF7F3-643A-7940-A666-7F1BAD9C9F77}"/>
                    </a:ext>
                  </a:extLst>
                </p:cNvPr>
                <p:cNvGrpSpPr/>
                <p:nvPr/>
              </p:nvGrpSpPr>
              <p:grpSpPr>
                <a:xfrm>
                  <a:off x="4218412" y="2269805"/>
                  <a:ext cx="618567" cy="604049"/>
                  <a:chOff x="5549900" y="2611966"/>
                  <a:chExt cx="618567" cy="604049"/>
                </a:xfrm>
              </p:grpSpPr>
              <p:sp>
                <p:nvSpPr>
                  <p:cNvPr id="55" name="Cube 54">
                    <a:extLst>
                      <a:ext uri="{FF2B5EF4-FFF2-40B4-BE49-F238E27FC236}">
                        <a16:creationId xmlns:a16="http://schemas.microsoft.com/office/drawing/2014/main" id="{BC1AE28E-2C06-A54B-AD1E-885620E5537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557159" y="2604707"/>
                    <a:ext cx="604047" cy="618566"/>
                  </a:xfrm>
                  <a:prstGeom prst="cube">
                    <a:avLst>
                      <a:gd name="adj" fmla="val 12474"/>
                    </a:avLst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5E3DBA1-7AA0-7848-98C8-39E4C5858387}"/>
                      </a:ext>
                    </a:extLst>
                  </p:cNvPr>
                  <p:cNvGrpSpPr/>
                  <p:nvPr/>
                </p:nvGrpSpPr>
                <p:grpSpPr>
                  <a:xfrm>
                    <a:off x="5623088" y="2687727"/>
                    <a:ext cx="545379" cy="528288"/>
                    <a:chOff x="3087339" y="1392050"/>
                    <a:chExt cx="545379" cy="528288"/>
                  </a:xfrm>
                </p:grpSpPr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3ECBE039-A4AC-F242-BE9D-192ED341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7339" y="1392050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C1A86F9C-DE91-2048-B099-5F419CD26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7339" y="1524122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4DC5F240-38B1-BB4A-A22A-1000FE0AF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7339" y="1656194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1DCC7805-2325-1045-83CA-CA0600681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7339" y="1788266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F2FD4083-7DAF-5E4F-B99D-12DCE131C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3683" y="1392050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785DEABD-FA12-6341-80B7-571CB1491A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3683" y="1524122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5BA3559C-AE74-5044-BC77-FE2162261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3683" y="1656194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17CFD1F4-0D6A-404F-AD49-0C10AC0286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3683" y="1788266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C3077BDA-BA41-D743-9CDA-53C0BEFAD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0028" y="1392050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547F632D-B6B9-9942-91E8-6F1A31EFA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0028" y="1524122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B6D14816-A3ED-0442-A7E8-919B524B7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0028" y="1656194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0A35D3D6-68F6-B548-B936-2679EB3789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0028" y="1788266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215EA62-7F23-8E4F-A657-F7A3D62229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6373" y="1392050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C4291D40-69DF-1B4A-ADE4-33717A4BA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6373" y="1524122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5E6C17DC-780A-8F44-9472-2C2F41EFC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6373" y="1656194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1D31E3CB-978E-FC48-9136-88059C2CF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6373" y="1788266"/>
                      <a:ext cx="136345" cy="132072"/>
                    </a:xfrm>
                    <a:prstGeom prst="rect">
                      <a:avLst/>
                    </a:prstGeom>
                    <a:solidFill>
                      <a:srgbClr val="E7E6E6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9948F410-B056-2E41-9BB6-2DEA32564D73}"/>
                    </a:ext>
                  </a:extLst>
                </p:cNvPr>
                <p:cNvSpPr/>
                <p:nvPr/>
              </p:nvSpPr>
              <p:spPr>
                <a:xfrm>
                  <a:off x="3999036" y="2991906"/>
                  <a:ext cx="1048854" cy="761371"/>
                </a:xfrm>
                <a:prstGeom prst="roundRect">
                  <a:avLst>
                    <a:gd name="adj" fmla="val 7603"/>
                  </a:avLst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D3A963B-C8E1-8249-98EE-26243357692F}"/>
                    </a:ext>
                  </a:extLst>
                </p:cNvPr>
                <p:cNvGrpSpPr/>
                <p:nvPr/>
              </p:nvGrpSpPr>
              <p:grpSpPr>
                <a:xfrm>
                  <a:off x="6545208" y="2556633"/>
                  <a:ext cx="909807" cy="807259"/>
                  <a:chOff x="7004468" y="1475547"/>
                  <a:chExt cx="909807" cy="807259"/>
                </a:xfrm>
              </p:grpSpPr>
              <p:sp>
                <p:nvSpPr>
                  <p:cNvPr id="53" name="Cube 52">
                    <a:extLst>
                      <a:ext uri="{FF2B5EF4-FFF2-40B4-BE49-F238E27FC236}">
                        <a16:creationId xmlns:a16="http://schemas.microsoft.com/office/drawing/2014/main" id="{3667B58D-5F5D-9444-84F3-8C79FE5DDE8E}"/>
                      </a:ext>
                    </a:extLst>
                  </p:cNvPr>
                  <p:cNvSpPr/>
                  <p:nvPr/>
                </p:nvSpPr>
                <p:spPr>
                  <a:xfrm>
                    <a:off x="7219838" y="1475547"/>
                    <a:ext cx="367618" cy="807259"/>
                  </a:xfrm>
                  <a:prstGeom prst="cube">
                    <a:avLst>
                      <a:gd name="adj" fmla="val 70226"/>
                    </a:avLst>
                  </a:prstGeom>
                  <a:solidFill>
                    <a:srgbClr val="E7E6E6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8540D85C-733D-FA42-B173-F0D9C636F3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4468" y="1586041"/>
                    <a:ext cx="909807" cy="593002"/>
                  </a:xfrm>
                  <a:prstGeom prst="rect">
                    <a:avLst/>
                  </a:prstGeom>
                  <a:scene3d>
                    <a:camera prst="orthographicFront">
                      <a:rot lat="1074000" lon="17220000" rev="0"/>
                    </a:camera>
                    <a:lightRig rig="threePt" dir="t"/>
                  </a:scene3d>
                </p:spPr>
              </p:pic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BA848E98-8EDB-3D49-B4FC-1A3925CAF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928" y="2652831"/>
                  <a:ext cx="909808" cy="593003"/>
                </a:xfrm>
                <a:prstGeom prst="rect">
                  <a:avLst/>
                </a:prstGeom>
                <a:scene3d>
                  <a:camera prst="orthographicFront">
                    <a:rot lat="1074000" lon="17220000" rev="0"/>
                  </a:camera>
                  <a:lightRig rig="threePt" dir="t"/>
                </a:scene3d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05C86FF6-E537-E849-9E80-5AC855F59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19169" y="2607500"/>
                  <a:ext cx="937471" cy="611034"/>
                </a:xfrm>
                <a:prstGeom prst="rect">
                  <a:avLst/>
                </a:prstGeom>
                <a:scene3d>
                  <a:camera prst="orthographicFront">
                    <a:rot lat="1074000" lon="17220000" rev="0"/>
                  </a:camera>
                  <a:lightRig rig="threePt" dir="t"/>
                </a:scene3d>
              </p:spPr>
            </p:pic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11DFAE6A-DA92-0F45-BF3C-F7479F0037B1}"/>
                    </a:ext>
                  </a:extLst>
                </p:cNvPr>
                <p:cNvSpPr/>
                <p:nvPr/>
              </p:nvSpPr>
              <p:spPr>
                <a:xfrm>
                  <a:off x="6629017" y="2445638"/>
                  <a:ext cx="1486964" cy="971681"/>
                </a:xfrm>
                <a:prstGeom prst="roundRect">
                  <a:avLst>
                    <a:gd name="adj" fmla="val 9291"/>
                  </a:avLst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Bent Arrow 50">
                  <a:extLst>
                    <a:ext uri="{FF2B5EF4-FFF2-40B4-BE49-F238E27FC236}">
                      <a16:creationId xmlns:a16="http://schemas.microsoft.com/office/drawing/2014/main" id="{213235D5-CA0A-0F42-B9F0-74FB5E37A9CD}"/>
                    </a:ext>
                  </a:extLst>
                </p:cNvPr>
                <p:cNvSpPr/>
                <p:nvPr/>
              </p:nvSpPr>
              <p:spPr>
                <a:xfrm>
                  <a:off x="3761601" y="3015239"/>
                  <a:ext cx="205497" cy="210644"/>
                </a:xfrm>
                <a:prstGeom prst="bentArrow">
                  <a:avLst>
                    <a:gd name="adj1" fmla="val 0"/>
                    <a:gd name="adj2" fmla="val 8290"/>
                    <a:gd name="adj3" fmla="val 23979"/>
                    <a:gd name="adj4" fmla="val 51731"/>
                  </a:avLst>
                </a:pr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>
                    <a:rot lat="10800000" lon="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L-Shape 2">
                  <a:extLst>
                    <a:ext uri="{FF2B5EF4-FFF2-40B4-BE49-F238E27FC236}">
                      <a16:creationId xmlns:a16="http://schemas.microsoft.com/office/drawing/2014/main" id="{37B4BF3A-9496-AC4A-AE33-EE6DB4CDAA27}"/>
                    </a:ext>
                  </a:extLst>
                </p:cNvPr>
                <p:cNvSpPr/>
                <p:nvPr/>
              </p:nvSpPr>
              <p:spPr>
                <a:xfrm rot="10800000">
                  <a:off x="3994008" y="2113813"/>
                  <a:ext cx="2315548" cy="1640236"/>
                </a:xfrm>
                <a:prstGeom prst="corner">
                  <a:avLst>
                    <a:gd name="adj1" fmla="val 49771"/>
                    <a:gd name="adj2" fmla="val 71234"/>
                  </a:avLst>
                </a:prstGeom>
                <a:noFill/>
                <a:ln w="25400" cap="flat" cmpd="sng" algn="ctr">
                  <a:solidFill>
                    <a:srgbClr val="4472C4">
                      <a:shade val="50000"/>
                    </a:srgbClr>
                  </a:soli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72644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31626A-7B48-E741-A6A1-2D1E76C70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1523999"/>
            <a:ext cx="10990788" cy="1778001"/>
          </a:xfrm>
        </p:spPr>
        <p:txBody>
          <a:bodyPr/>
          <a:lstStyle/>
          <a:p>
            <a:r>
              <a:rPr lang="en-US" dirty="0"/>
              <a:t>DAVIS Challenge 2018</a:t>
            </a:r>
          </a:p>
          <a:p>
            <a:pPr lvl="1"/>
            <a:r>
              <a:rPr lang="en-US" altLang="zh-CN" dirty="0"/>
              <a:t>+OF: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</a:p>
          <a:p>
            <a:pPr lvl="1"/>
            <a:r>
              <a:rPr lang="en-US" altLang="zh-CN" dirty="0"/>
              <a:t>+CRF: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CRF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post-processing</a:t>
            </a:r>
            <a:endParaRPr lang="en-AU" altLang="zh-CN" dirty="0"/>
          </a:p>
          <a:p>
            <a:pPr lvl="1"/>
            <a:r>
              <a:rPr lang="en-US" altLang="zh-CN" dirty="0"/>
              <a:t>+YV: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 err="1"/>
              <a:t>Youtube</a:t>
            </a:r>
            <a:r>
              <a:rPr lang="en-US" altLang="zh-CN" dirty="0"/>
              <a:t>-VOS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BBC05-250D-CD4A-9FB9-A4F7C06976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8BF6A0-7C76-0F45-8162-29797D68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66E2F012-2A1F-5C47-908A-868948D3EE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81" y="3302000"/>
            <a:ext cx="5935002" cy="2018381"/>
          </a:xfrm>
          <a:prstGeom prst="rect">
            <a:avLst/>
          </a:prstGeom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F8BD940A-424A-9542-8B33-6E49CB765A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768" y="3232435"/>
            <a:ext cx="4341736" cy="2484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DE17CD-B0A5-BB46-898D-D31D2AF2C4E1}"/>
              </a:ext>
            </a:extLst>
          </p:cNvPr>
          <p:cNvSpPr/>
          <p:nvPr/>
        </p:nvSpPr>
        <p:spPr>
          <a:xfrm>
            <a:off x="9062640" y="2905364"/>
            <a:ext cx="1340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Ablation Study</a:t>
            </a:r>
          </a:p>
        </p:txBody>
      </p:sp>
    </p:spTree>
    <p:extLst>
      <p:ext uri="{BB962C8B-B14F-4D97-AF65-F5344CB8AC3E}">
        <p14:creationId xmlns:p14="http://schemas.microsoft.com/office/powerpoint/2010/main" val="336240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8D4DA-A2A5-0D4C-A752-77FEDAB7F7E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8F24A-8382-AE4B-ABAD-0D4F1D92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data-efficient</a:t>
            </a:r>
            <a:r>
              <a:rPr lang="zh-CN" altLang="en-US" dirty="0"/>
              <a:t> </a:t>
            </a:r>
            <a:r>
              <a:rPr lang="en-US" altLang="zh-CN" dirty="0"/>
              <a:t>segmentation?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8CB588-E131-584F-A278-B052053CFDDD}"/>
              </a:ext>
            </a:extLst>
          </p:cNvPr>
          <p:cNvGrpSpPr/>
          <p:nvPr/>
        </p:nvGrpSpPr>
        <p:grpSpPr>
          <a:xfrm>
            <a:off x="2054884" y="1843032"/>
            <a:ext cx="2120831" cy="2109351"/>
            <a:chOff x="2054884" y="1843032"/>
            <a:chExt cx="2120831" cy="21093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3823FC-7FA0-984D-885C-E168EF98874C}"/>
                </a:ext>
              </a:extLst>
            </p:cNvPr>
            <p:cNvGrpSpPr/>
            <p:nvPr/>
          </p:nvGrpSpPr>
          <p:grpSpPr>
            <a:xfrm>
              <a:off x="2054884" y="1843032"/>
              <a:ext cx="2120831" cy="1740019"/>
              <a:chOff x="9443315" y="2837536"/>
              <a:chExt cx="2362200" cy="2009775"/>
            </a:xfrm>
          </p:grpSpPr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CE07E8B6-3139-C942-BB3B-74AA078CA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3315" y="2837536"/>
                <a:ext cx="2362200" cy="2009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ABCAAE9-45F9-F84D-AB60-359DB1053EB5}"/>
                  </a:ext>
                </a:extLst>
              </p:cNvPr>
              <p:cNvSpPr/>
              <p:nvPr/>
            </p:nvSpPr>
            <p:spPr>
              <a:xfrm>
                <a:off x="10225953" y="3764636"/>
                <a:ext cx="835025" cy="1055688"/>
              </a:xfrm>
              <a:custGeom>
                <a:avLst/>
                <a:gdLst>
                  <a:gd name="connsiteX0" fmla="*/ 304800 w 1656080"/>
                  <a:gd name="connsiteY0" fmla="*/ 0 h 2092960"/>
                  <a:gd name="connsiteX1" fmla="*/ 111760 w 1656080"/>
                  <a:gd name="connsiteY1" fmla="*/ 111760 h 2092960"/>
                  <a:gd name="connsiteX2" fmla="*/ 0 w 1656080"/>
                  <a:gd name="connsiteY2" fmla="*/ 264160 h 2092960"/>
                  <a:gd name="connsiteX3" fmla="*/ 20320 w 1656080"/>
                  <a:gd name="connsiteY3" fmla="*/ 447040 h 2092960"/>
                  <a:gd name="connsiteX4" fmla="*/ 71120 w 1656080"/>
                  <a:gd name="connsiteY4" fmla="*/ 904240 h 2092960"/>
                  <a:gd name="connsiteX5" fmla="*/ 132080 w 1656080"/>
                  <a:gd name="connsiteY5" fmla="*/ 1026160 h 2092960"/>
                  <a:gd name="connsiteX6" fmla="*/ 132080 w 1656080"/>
                  <a:gd name="connsiteY6" fmla="*/ 1026160 h 2092960"/>
                  <a:gd name="connsiteX7" fmla="*/ 152400 w 1656080"/>
                  <a:gd name="connsiteY7" fmla="*/ 1717040 h 2092960"/>
                  <a:gd name="connsiteX8" fmla="*/ 233680 w 1656080"/>
                  <a:gd name="connsiteY8" fmla="*/ 1778000 h 2092960"/>
                  <a:gd name="connsiteX9" fmla="*/ 325120 w 1656080"/>
                  <a:gd name="connsiteY9" fmla="*/ 1717040 h 2092960"/>
                  <a:gd name="connsiteX10" fmla="*/ 233680 w 1656080"/>
                  <a:gd name="connsiteY10" fmla="*/ 1473200 h 2092960"/>
                  <a:gd name="connsiteX11" fmla="*/ 284480 w 1656080"/>
                  <a:gd name="connsiteY11" fmla="*/ 1076960 h 2092960"/>
                  <a:gd name="connsiteX12" fmla="*/ 416560 w 1656080"/>
                  <a:gd name="connsiteY12" fmla="*/ 894080 h 2092960"/>
                  <a:gd name="connsiteX13" fmla="*/ 650240 w 1656080"/>
                  <a:gd name="connsiteY13" fmla="*/ 1249680 h 2092960"/>
                  <a:gd name="connsiteX14" fmla="*/ 650240 w 1656080"/>
                  <a:gd name="connsiteY14" fmla="*/ 1249680 h 2092960"/>
                  <a:gd name="connsiteX15" fmla="*/ 711200 w 1656080"/>
                  <a:gd name="connsiteY15" fmla="*/ 1127760 h 2092960"/>
                  <a:gd name="connsiteX16" fmla="*/ 792480 w 1656080"/>
                  <a:gd name="connsiteY16" fmla="*/ 1046480 h 2092960"/>
                  <a:gd name="connsiteX17" fmla="*/ 914400 w 1656080"/>
                  <a:gd name="connsiteY17" fmla="*/ 1066800 h 2092960"/>
                  <a:gd name="connsiteX18" fmla="*/ 975360 w 1656080"/>
                  <a:gd name="connsiteY18" fmla="*/ 1300480 h 2092960"/>
                  <a:gd name="connsiteX19" fmla="*/ 1056640 w 1656080"/>
                  <a:gd name="connsiteY19" fmla="*/ 1960880 h 2092960"/>
                  <a:gd name="connsiteX20" fmla="*/ 1209040 w 1656080"/>
                  <a:gd name="connsiteY20" fmla="*/ 2092960 h 2092960"/>
                  <a:gd name="connsiteX21" fmla="*/ 1330960 w 1656080"/>
                  <a:gd name="connsiteY21" fmla="*/ 1991360 h 2092960"/>
                  <a:gd name="connsiteX22" fmla="*/ 1259840 w 1656080"/>
                  <a:gd name="connsiteY22" fmla="*/ 1788160 h 2092960"/>
                  <a:gd name="connsiteX23" fmla="*/ 1249680 w 1656080"/>
                  <a:gd name="connsiteY23" fmla="*/ 1564640 h 2092960"/>
                  <a:gd name="connsiteX24" fmla="*/ 1310640 w 1656080"/>
                  <a:gd name="connsiteY24" fmla="*/ 1351280 h 2092960"/>
                  <a:gd name="connsiteX25" fmla="*/ 1422400 w 1656080"/>
                  <a:gd name="connsiteY25" fmla="*/ 1422400 h 2092960"/>
                  <a:gd name="connsiteX26" fmla="*/ 1391920 w 1656080"/>
                  <a:gd name="connsiteY26" fmla="*/ 1178560 h 2092960"/>
                  <a:gd name="connsiteX27" fmla="*/ 1452880 w 1656080"/>
                  <a:gd name="connsiteY27" fmla="*/ 985520 h 2092960"/>
                  <a:gd name="connsiteX28" fmla="*/ 1544320 w 1656080"/>
                  <a:gd name="connsiteY28" fmla="*/ 802640 h 2092960"/>
                  <a:gd name="connsiteX29" fmla="*/ 1656080 w 1656080"/>
                  <a:gd name="connsiteY29" fmla="*/ 812800 h 2092960"/>
                  <a:gd name="connsiteX30" fmla="*/ 1534160 w 1656080"/>
                  <a:gd name="connsiteY30" fmla="*/ 690880 h 2092960"/>
                  <a:gd name="connsiteX31" fmla="*/ 1412240 w 1656080"/>
                  <a:gd name="connsiteY31" fmla="*/ 396240 h 2092960"/>
                  <a:gd name="connsiteX32" fmla="*/ 1452880 w 1656080"/>
                  <a:gd name="connsiteY32" fmla="*/ 264160 h 2092960"/>
                  <a:gd name="connsiteX33" fmla="*/ 1371600 w 1656080"/>
                  <a:gd name="connsiteY33" fmla="*/ 121920 h 2092960"/>
                  <a:gd name="connsiteX34" fmla="*/ 1148080 w 1656080"/>
                  <a:gd name="connsiteY34" fmla="*/ 152400 h 2092960"/>
                  <a:gd name="connsiteX35" fmla="*/ 304800 w 1656080"/>
                  <a:gd name="connsiteY35" fmla="*/ 0 h 209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656080" h="2092960">
                    <a:moveTo>
                      <a:pt x="304800" y="0"/>
                    </a:moveTo>
                    <a:lnTo>
                      <a:pt x="111760" y="111760"/>
                    </a:lnTo>
                    <a:lnTo>
                      <a:pt x="0" y="264160"/>
                    </a:lnTo>
                    <a:lnTo>
                      <a:pt x="20320" y="447040"/>
                    </a:lnTo>
                    <a:lnTo>
                      <a:pt x="71120" y="904240"/>
                    </a:lnTo>
                    <a:lnTo>
                      <a:pt x="132080" y="1026160"/>
                    </a:lnTo>
                    <a:lnTo>
                      <a:pt x="132080" y="1026160"/>
                    </a:lnTo>
                    <a:lnTo>
                      <a:pt x="152400" y="1717040"/>
                    </a:lnTo>
                    <a:lnTo>
                      <a:pt x="233680" y="1778000"/>
                    </a:lnTo>
                    <a:lnTo>
                      <a:pt x="325120" y="1717040"/>
                    </a:lnTo>
                    <a:lnTo>
                      <a:pt x="233680" y="1473200"/>
                    </a:lnTo>
                    <a:lnTo>
                      <a:pt x="284480" y="1076960"/>
                    </a:lnTo>
                    <a:lnTo>
                      <a:pt x="416560" y="894080"/>
                    </a:lnTo>
                    <a:lnTo>
                      <a:pt x="650240" y="1249680"/>
                    </a:lnTo>
                    <a:lnTo>
                      <a:pt x="650240" y="1249680"/>
                    </a:lnTo>
                    <a:lnTo>
                      <a:pt x="711200" y="1127760"/>
                    </a:lnTo>
                    <a:lnTo>
                      <a:pt x="792480" y="1046480"/>
                    </a:lnTo>
                    <a:lnTo>
                      <a:pt x="914400" y="1066800"/>
                    </a:lnTo>
                    <a:lnTo>
                      <a:pt x="975360" y="1300480"/>
                    </a:lnTo>
                    <a:lnTo>
                      <a:pt x="1056640" y="1960880"/>
                    </a:lnTo>
                    <a:lnTo>
                      <a:pt x="1209040" y="2092960"/>
                    </a:lnTo>
                    <a:lnTo>
                      <a:pt x="1330960" y="1991360"/>
                    </a:lnTo>
                    <a:lnTo>
                      <a:pt x="1259840" y="1788160"/>
                    </a:lnTo>
                    <a:lnTo>
                      <a:pt x="1249680" y="1564640"/>
                    </a:lnTo>
                    <a:lnTo>
                      <a:pt x="1310640" y="1351280"/>
                    </a:lnTo>
                    <a:lnTo>
                      <a:pt x="1422400" y="1422400"/>
                    </a:lnTo>
                    <a:lnTo>
                      <a:pt x="1391920" y="1178560"/>
                    </a:lnTo>
                    <a:lnTo>
                      <a:pt x="1452880" y="985520"/>
                    </a:lnTo>
                    <a:lnTo>
                      <a:pt x="1544320" y="802640"/>
                    </a:lnTo>
                    <a:lnTo>
                      <a:pt x="1656080" y="812800"/>
                    </a:lnTo>
                    <a:lnTo>
                      <a:pt x="1534160" y="690880"/>
                    </a:lnTo>
                    <a:lnTo>
                      <a:pt x="1412240" y="396240"/>
                    </a:lnTo>
                    <a:lnTo>
                      <a:pt x="1452880" y="264160"/>
                    </a:lnTo>
                    <a:lnTo>
                      <a:pt x="1371600" y="121920"/>
                    </a:lnTo>
                    <a:lnTo>
                      <a:pt x="1148080" y="152400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F0000">
                  <a:alpha val="55000"/>
                </a:srgb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38003670-38C2-9D40-9B93-41A585640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1568" y="3583051"/>
              <a:ext cx="18816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alibri" pitchFamily="34" charset="0"/>
                </a:rPr>
                <a:t>≈</a:t>
              </a:r>
              <a:r>
                <a:rPr lang="en-US" altLang="zh-CN" dirty="0">
                  <a:latin typeface="Calibri" pitchFamily="34" charset="0"/>
                </a:rPr>
                <a:t> 60s per instance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BAB339-0818-DA4D-A88A-CAA1166043BF}"/>
              </a:ext>
            </a:extLst>
          </p:cNvPr>
          <p:cNvGrpSpPr/>
          <p:nvPr/>
        </p:nvGrpSpPr>
        <p:grpSpPr>
          <a:xfrm>
            <a:off x="1375489" y="4294846"/>
            <a:ext cx="3348387" cy="2012375"/>
            <a:chOff x="1375489" y="4294846"/>
            <a:chExt cx="3348387" cy="20123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0BDA48-6C0A-F242-8F49-69E8CE86C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5489" y="4294846"/>
              <a:ext cx="3348387" cy="1678750"/>
            </a:xfrm>
            <a:prstGeom prst="rect">
              <a:avLst/>
            </a:prstGeom>
          </p:spPr>
        </p:pic>
        <p:sp>
          <p:nvSpPr>
            <p:cNvPr id="13" name="矩形 59">
              <a:extLst>
                <a:ext uri="{FF2B5EF4-FFF2-40B4-BE49-F238E27FC236}">
                  <a16:creationId xmlns:a16="http://schemas.microsoft.com/office/drawing/2014/main" id="{9F1FD65F-4A99-6F4F-8F11-538A4B092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002" y="5937889"/>
              <a:ext cx="22225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alibri" pitchFamily="34" charset="0"/>
                </a:rPr>
                <a:t>≈</a:t>
              </a:r>
              <a:r>
                <a:rPr lang="en-US" altLang="zh-CN" dirty="0">
                  <a:latin typeface="Calibri" pitchFamily="34" charset="0"/>
                </a:rPr>
                <a:t> 1.5</a:t>
              </a:r>
              <a:r>
                <a:rPr lang="zh-CN" altLang="en-US" dirty="0">
                  <a:latin typeface="Calibri" pitchFamily="34" charset="0"/>
                </a:rPr>
                <a:t> </a:t>
              </a:r>
              <a:r>
                <a:rPr lang="en-US" altLang="zh-CN" dirty="0">
                  <a:latin typeface="Calibri" pitchFamily="34" charset="0"/>
                </a:rPr>
                <a:t>hours per image</a:t>
              </a:r>
            </a:p>
          </p:txBody>
        </p:sp>
      </p:grpSp>
      <p:sp>
        <p:nvSpPr>
          <p:cNvPr id="16" name="Hexagon 15">
            <a:extLst>
              <a:ext uri="{FF2B5EF4-FFF2-40B4-BE49-F238E27FC236}">
                <a16:creationId xmlns:a16="http://schemas.microsoft.com/office/drawing/2014/main" id="{55EA68BB-99A0-4441-95A1-3B17945DB868}"/>
              </a:ext>
            </a:extLst>
          </p:cNvPr>
          <p:cNvSpPr/>
          <p:nvPr/>
        </p:nvSpPr>
        <p:spPr>
          <a:xfrm>
            <a:off x="6779059" y="1929534"/>
            <a:ext cx="4575280" cy="3944207"/>
          </a:xfrm>
          <a:prstGeom prst="hexagon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C0C73F6-6656-3E4A-8842-16E3C33223BE}"/>
              </a:ext>
            </a:extLst>
          </p:cNvPr>
          <p:cNvSpPr/>
          <p:nvPr/>
        </p:nvSpPr>
        <p:spPr>
          <a:xfrm>
            <a:off x="5669137" y="3642242"/>
            <a:ext cx="555075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5D0EC3-63F8-0941-9289-A8255E8E5CB5}"/>
              </a:ext>
            </a:extLst>
          </p:cNvPr>
          <p:cNvSpPr/>
          <p:nvPr/>
        </p:nvSpPr>
        <p:spPr bwMode="auto">
          <a:xfrm>
            <a:off x="6779059" y="3429000"/>
            <a:ext cx="4575280" cy="865846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19" name="矩形 63">
            <a:extLst>
              <a:ext uri="{FF2B5EF4-FFF2-40B4-BE49-F238E27FC236}">
                <a16:creationId xmlns:a16="http://schemas.microsoft.com/office/drawing/2014/main" id="{34FEB661-282B-7F4B-9858-812C00893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956" y="3583051"/>
            <a:ext cx="2391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Calibri" pitchFamily="34" charset="0"/>
              </a:rPr>
              <a:t>Unaffordable!!</a:t>
            </a:r>
            <a:endParaRPr lang="zh-CN" altLang="en-US" sz="2800" b="1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43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1423E8-2CB0-4926-8E2A-5163CCA99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IOG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</a:p>
          <a:p>
            <a:pPr lvl="1"/>
            <a:r>
              <a:rPr lang="en-US" altLang="zh-CN" dirty="0"/>
              <a:t>Require only </a:t>
            </a:r>
            <a:r>
              <a:rPr lang="en-US" altLang="zh-CN" b="1" dirty="0">
                <a:solidFill>
                  <a:srgbClr val="C00000"/>
                </a:solidFill>
              </a:rPr>
              <a:t>three</a:t>
            </a:r>
            <a:r>
              <a:rPr lang="en-US" altLang="zh-CN" dirty="0"/>
              <a:t> points (an inside point and two outside points)</a:t>
            </a:r>
          </a:p>
          <a:p>
            <a:pPr lvl="1"/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Pixel-ImageNet</a:t>
            </a:r>
          </a:p>
          <a:p>
            <a:pPr lvl="1"/>
            <a:r>
              <a:rPr lang="en-US" altLang="zh-CN" dirty="0"/>
              <a:t>Code:</a:t>
            </a:r>
            <a:r>
              <a:rPr lang="zh-CN" altLang="en-US" dirty="0"/>
              <a:t> </a:t>
            </a:r>
            <a:r>
              <a:rPr lang="en-AU" dirty="0">
                <a:hlinkClick r:id="rId2"/>
              </a:rPr>
              <a:t>https://github.com/shiyinzhang/Inside-Outside-Guidance</a:t>
            </a:r>
            <a:endParaRPr lang="en-US" altLang="zh-CN" dirty="0"/>
          </a:p>
          <a:p>
            <a:pPr lvl="1"/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CFBI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</a:p>
          <a:p>
            <a:pPr lvl="1"/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SOTA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Youtube</a:t>
            </a:r>
            <a:r>
              <a:rPr lang="en-US" altLang="zh-CN" dirty="0"/>
              <a:t>-VOS,</a:t>
            </a:r>
            <a:r>
              <a:rPr lang="zh-CN" altLang="en-US" dirty="0"/>
              <a:t> </a:t>
            </a:r>
            <a:r>
              <a:rPr lang="en-US" altLang="zh-CN" dirty="0"/>
              <a:t>DAVIS</a:t>
            </a:r>
            <a:r>
              <a:rPr lang="zh-CN" altLang="en-US" dirty="0"/>
              <a:t> </a:t>
            </a:r>
            <a:r>
              <a:rPr lang="en-US" altLang="zh-CN" dirty="0"/>
              <a:t>2016,</a:t>
            </a:r>
            <a:r>
              <a:rPr lang="zh-CN" altLang="en-US" dirty="0"/>
              <a:t> </a:t>
            </a:r>
            <a:r>
              <a:rPr lang="en-US" altLang="zh-CN" dirty="0"/>
              <a:t>DAVIS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</a:p>
          <a:p>
            <a:pPr lvl="1"/>
            <a:r>
              <a:rPr lang="en-US" altLang="zh-CN" dirty="0"/>
              <a:t>Code:</a:t>
            </a:r>
            <a:r>
              <a:rPr lang="zh-CN" altLang="en-US" dirty="0"/>
              <a:t> </a:t>
            </a:r>
            <a:r>
              <a:rPr lang="en-AU" dirty="0">
                <a:hlinkClick r:id="rId3"/>
              </a:rPr>
              <a:t>https://github.com/z-x-yang/CFBI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 err="1"/>
              <a:t>MANet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b="1" dirty="0">
                <a:solidFill>
                  <a:srgbClr val="C00000"/>
                </a:solidFill>
              </a:rPr>
              <a:t>unified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chemeClr val="accent6"/>
                </a:solidFill>
              </a:rPr>
              <a:t>efficient</a:t>
            </a:r>
            <a:r>
              <a:rPr lang="en-US" altLang="zh-CN" dirty="0"/>
              <a:t> and </a:t>
            </a:r>
            <a:r>
              <a:rPr lang="en-US" altLang="zh-CN" b="1" dirty="0">
                <a:solidFill>
                  <a:srgbClr val="0070C0"/>
                </a:solidFill>
              </a:rPr>
              <a:t>accurate</a:t>
            </a:r>
            <a:r>
              <a:rPr lang="en-US" altLang="zh-CN" dirty="0"/>
              <a:t> framework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VOS</a:t>
            </a:r>
          </a:p>
          <a:p>
            <a:pPr lvl="1"/>
            <a:r>
              <a:rPr lang="en-US" altLang="zh-CN" dirty="0"/>
              <a:t>Code:</a:t>
            </a:r>
            <a:r>
              <a:rPr lang="zh-CN" altLang="en-US" dirty="0"/>
              <a:t> </a:t>
            </a:r>
            <a:r>
              <a:rPr lang="en-AU" dirty="0">
                <a:hlinkClick r:id="rId4"/>
              </a:rPr>
              <a:t>https://github.com/lightas/CVPR2020_MANet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0935DA-253C-4D97-97A1-C797F32ACD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703EFD1-35D4-4046-A6D6-F362666E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56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6076D-07F4-A94C-BF77-436291A187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5BCEEA-58B9-C94F-AB02-9D64CD70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ReLER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UTS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AD9490-8992-D245-8AF2-81C59FF1E67D}"/>
              </a:ext>
            </a:extLst>
          </p:cNvPr>
          <p:cNvSpPr/>
          <p:nvPr/>
        </p:nvSpPr>
        <p:spPr>
          <a:xfrm>
            <a:off x="558481" y="1479173"/>
            <a:ext cx="35477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 err="1">
                <a:solidFill>
                  <a:srgbClr val="C00000"/>
                </a:solidFill>
              </a:rPr>
              <a:t>Re</a:t>
            </a:r>
            <a:r>
              <a:rPr lang="en-US" altLang="zh-CN" sz="8000" b="1" dirty="0" err="1">
                <a:solidFill>
                  <a:srgbClr val="00B050"/>
                </a:solidFill>
              </a:rPr>
              <a:t>LE</a:t>
            </a:r>
            <a:r>
              <a:rPr lang="en-US" altLang="zh-CN" sz="8000" b="1" dirty="0" err="1">
                <a:solidFill>
                  <a:schemeClr val="accent6"/>
                </a:solidFill>
              </a:rPr>
              <a:t>R</a:t>
            </a:r>
            <a:endParaRPr lang="en-US" sz="8000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FF1A3-192B-2844-911A-8A6D704D4E0A}"/>
              </a:ext>
            </a:extLst>
          </p:cNvPr>
          <p:cNvSpPr/>
          <p:nvPr/>
        </p:nvSpPr>
        <p:spPr>
          <a:xfrm>
            <a:off x="3555601" y="1886280"/>
            <a:ext cx="31662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C00000"/>
                </a:solidFill>
              </a:rPr>
              <a:t>Re</a:t>
            </a:r>
            <a:r>
              <a:rPr lang="en-US" altLang="zh-CN" sz="4400" dirty="0"/>
              <a:t>cognition</a:t>
            </a:r>
            <a:endParaRPr lang="en-US" sz="4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D12C2C-D6A9-C347-AEC9-F415F47BB6A7}"/>
              </a:ext>
            </a:extLst>
          </p:cNvPr>
          <p:cNvSpPr/>
          <p:nvPr/>
        </p:nvSpPr>
        <p:spPr>
          <a:xfrm>
            <a:off x="6434347" y="1882216"/>
            <a:ext cx="2382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00B050"/>
                </a:solidFill>
              </a:rPr>
              <a:t>Le</a:t>
            </a:r>
            <a:r>
              <a:rPr lang="en-US" altLang="zh-CN" sz="4400" dirty="0"/>
              <a:t>arning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154B3F-15B0-2344-834D-CD9B93CA8332}"/>
              </a:ext>
            </a:extLst>
          </p:cNvPr>
          <p:cNvSpPr/>
          <p:nvPr/>
        </p:nvSpPr>
        <p:spPr>
          <a:xfrm>
            <a:off x="8665145" y="1878152"/>
            <a:ext cx="28841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6"/>
                </a:solidFill>
              </a:rPr>
              <a:t>R</a:t>
            </a:r>
            <a:r>
              <a:rPr lang="en-US" altLang="zh-CN" sz="4400" dirty="0"/>
              <a:t>easoning</a:t>
            </a:r>
            <a:endParaRPr lang="en-US" sz="44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C37A737-47C0-5B43-98CA-D05B33E4B8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" y="2802612"/>
            <a:ext cx="7078452" cy="3339770"/>
          </a:xfrm>
        </p:spPr>
        <p:txBody>
          <a:bodyPr>
            <a:normAutofit/>
          </a:bodyPr>
          <a:lstStyle/>
          <a:p>
            <a:r>
              <a:rPr lang="en-US" altLang="zh-CN" dirty="0"/>
              <a:t>Personnel</a:t>
            </a:r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Professor;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Lecturers;</a:t>
            </a:r>
            <a:r>
              <a:rPr lang="zh-CN" altLang="en-US" dirty="0"/>
              <a:t> </a:t>
            </a:r>
            <a:r>
              <a:rPr lang="en-US" altLang="zh-CN" dirty="0"/>
              <a:t>24</a:t>
            </a:r>
            <a:r>
              <a:rPr lang="zh-CN" altLang="en-US" dirty="0"/>
              <a:t> </a:t>
            </a:r>
            <a:r>
              <a:rPr lang="en-US" altLang="zh-CN" dirty="0"/>
              <a:t>PhDs;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visiting</a:t>
            </a:r>
            <a:r>
              <a:rPr lang="zh-CN" altLang="en-US" dirty="0"/>
              <a:t> </a:t>
            </a:r>
            <a:r>
              <a:rPr lang="en-US" altLang="zh-CN" dirty="0"/>
              <a:t>students</a:t>
            </a:r>
          </a:p>
          <a:p>
            <a:r>
              <a:rPr lang="en-US" altLang="zh-CN" dirty="0"/>
              <a:t>Research outputs in 2019</a:t>
            </a:r>
          </a:p>
          <a:p>
            <a:pPr lvl="1"/>
            <a:r>
              <a:rPr lang="en-US" altLang="zh-CN" dirty="0"/>
              <a:t>31 top-tier conference papers;</a:t>
            </a:r>
            <a:r>
              <a:rPr lang="zh-CN" altLang="en-US" dirty="0"/>
              <a:t> </a:t>
            </a:r>
            <a:r>
              <a:rPr lang="en-US" altLang="zh-CN" dirty="0"/>
              <a:t>Ranked 1</a:t>
            </a:r>
            <a:r>
              <a:rPr lang="en-US" altLang="zh-CN" baseline="30000" dirty="0"/>
              <a:t>st</a:t>
            </a:r>
            <a:r>
              <a:rPr lang="en-US" altLang="zh-CN" dirty="0"/>
              <a:t> in 5</a:t>
            </a:r>
            <a:r>
              <a:rPr lang="zh-CN" altLang="en-US" dirty="0"/>
              <a:t> </a:t>
            </a:r>
            <a:r>
              <a:rPr lang="en-US" altLang="zh-CN" dirty="0"/>
              <a:t>competitions;</a:t>
            </a:r>
            <a:r>
              <a:rPr lang="zh-CN" altLang="en-US" dirty="0"/>
              <a:t> </a:t>
            </a:r>
            <a:r>
              <a:rPr lang="en-US" altLang="zh-CN" dirty="0"/>
              <a:t>Ranked top-3 in 8</a:t>
            </a:r>
            <a:r>
              <a:rPr lang="zh-CN" altLang="en-US" dirty="0"/>
              <a:t> </a:t>
            </a:r>
            <a:r>
              <a:rPr lang="en-US" altLang="zh-CN" dirty="0"/>
              <a:t>competitions</a:t>
            </a:r>
          </a:p>
          <a:p>
            <a:r>
              <a:rPr lang="en-US" altLang="zh-CN" dirty="0"/>
              <a:t>Industrial</a:t>
            </a:r>
            <a:r>
              <a:rPr lang="zh-CN" altLang="en-US" dirty="0"/>
              <a:t> </a:t>
            </a:r>
            <a:r>
              <a:rPr lang="en-US" altLang="zh-CN" dirty="0"/>
              <a:t>partners</a:t>
            </a:r>
          </a:p>
          <a:p>
            <a:pPr lvl="1"/>
            <a:r>
              <a:rPr lang="en-US" altLang="zh-CN" dirty="0"/>
              <a:t>Facebook;</a:t>
            </a:r>
            <a:r>
              <a:rPr lang="zh-CN" altLang="en-US" dirty="0"/>
              <a:t> </a:t>
            </a:r>
            <a:r>
              <a:rPr lang="en-US" altLang="zh-CN" dirty="0"/>
              <a:t>Google;</a:t>
            </a:r>
            <a:r>
              <a:rPr lang="zh-CN" altLang="en-US" dirty="0"/>
              <a:t> </a:t>
            </a:r>
            <a:r>
              <a:rPr lang="en-US" altLang="zh-CN" dirty="0"/>
              <a:t>NVIDIA;</a:t>
            </a:r>
            <a:r>
              <a:rPr lang="zh-CN" altLang="en-US" dirty="0"/>
              <a:t> </a:t>
            </a:r>
            <a:r>
              <a:rPr lang="en-US" altLang="zh-CN" dirty="0"/>
              <a:t>AMAZON;</a:t>
            </a:r>
            <a:r>
              <a:rPr lang="zh-CN" altLang="en-US" dirty="0"/>
              <a:t> </a:t>
            </a:r>
            <a:r>
              <a:rPr lang="en-US" altLang="zh-CN" dirty="0"/>
              <a:t>JD;</a:t>
            </a:r>
            <a:r>
              <a:rPr lang="zh-CN" altLang="en-US" dirty="0"/>
              <a:t> </a:t>
            </a:r>
            <a:r>
              <a:rPr lang="en-US" altLang="zh-CN" dirty="0"/>
              <a:t>Baidu</a:t>
            </a:r>
          </a:p>
          <a:p>
            <a:pPr lvl="1"/>
            <a:r>
              <a:rPr lang="en-US" altLang="zh-CN" dirty="0"/>
              <a:t>Australian Department of Defense;</a:t>
            </a:r>
            <a:r>
              <a:rPr lang="zh-CN" altLang="en-US" dirty="0"/>
              <a:t> </a:t>
            </a:r>
            <a:r>
              <a:rPr lang="en-US" altLang="zh-CN" dirty="0"/>
              <a:t>Australian Department of Health;</a:t>
            </a:r>
            <a:r>
              <a:rPr lang="zh-CN" altLang="en-US" dirty="0"/>
              <a:t> </a:t>
            </a:r>
            <a:r>
              <a:rPr lang="en-US" altLang="zh-CN" dirty="0"/>
              <a:t>Australian Federal Police (AFP) 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0CC8BC-1ACA-9245-A186-BDF9A136B3E7}"/>
              </a:ext>
            </a:extLst>
          </p:cNvPr>
          <p:cNvSpPr/>
          <p:nvPr/>
        </p:nvSpPr>
        <p:spPr>
          <a:xfrm>
            <a:off x="8356513" y="3210191"/>
            <a:ext cx="2870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>
                <a:hlinkClick r:id="rId2"/>
              </a:rPr>
              <a:t>http://reler.net/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200C1B-9FA4-F544-9FC0-CB41AB74CD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6401" y="4240208"/>
            <a:ext cx="3167938" cy="15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08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8F764-97EC-4843-A530-BB8E31C21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altLang="zh-CN" dirty="0"/>
              <a:t>Interactive Object Segmentation with Inside-Outside Guidance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CVPR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2020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(Oral)</a:t>
            </a:r>
            <a:endParaRPr lang="en-AU" altLang="zh-CN" dirty="0">
              <a:solidFill>
                <a:srgbClr val="C00000"/>
              </a:solidFill>
            </a:endParaRPr>
          </a:p>
          <a:p>
            <a:endParaRPr lang="en-AU" altLang="zh-CN" dirty="0"/>
          </a:p>
          <a:p>
            <a:r>
              <a:rPr lang="en-AU" altLang="zh-CN" dirty="0"/>
              <a:t>Collaborative Video Object Segmentation by Foreground-Background Integration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ECCV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2020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(Spotlight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Oral)</a:t>
            </a:r>
          </a:p>
          <a:p>
            <a:pPr lvl="1"/>
            <a:endParaRPr lang="en-AU" altLang="zh-CN" dirty="0"/>
          </a:p>
          <a:p>
            <a:r>
              <a:rPr lang="en-US" altLang="zh-CN" dirty="0"/>
              <a:t>Memory Aggregation Networks for Efficient Interactive Video Object Segmentation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CVPR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2020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D32AD-8B2E-DE46-A8F9-8A713631D6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FEC726-9B1F-6F44-9C75-933AF0EC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2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8F764-97EC-4843-A530-BB8E31C21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altLang="zh-CN" dirty="0"/>
              <a:t>Interactive Object Segmentation with Inside-Outside Guidance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CVPR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2020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(Oral)</a:t>
            </a:r>
            <a:endParaRPr lang="en-AU" altLang="zh-CN" dirty="0">
              <a:solidFill>
                <a:srgbClr val="C00000"/>
              </a:solidFill>
            </a:endParaRPr>
          </a:p>
          <a:p>
            <a:endParaRPr lang="en-AU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altLang="zh-CN" dirty="0">
                <a:solidFill>
                  <a:schemeClr val="bg1">
                    <a:lumMod val="50000"/>
                  </a:schemeClr>
                </a:solidFill>
              </a:rPr>
              <a:t>Collaborative Video Object Segmentation by Foreground-Background Integration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ECCV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(Spotlight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Oral)</a:t>
            </a:r>
          </a:p>
          <a:p>
            <a:pPr lvl="1"/>
            <a:endParaRPr lang="en-AU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Memory Aggregation Networks for Efficient Interactive Video Object Segmentation 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CVPR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2020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D32AD-8B2E-DE46-A8F9-8A713631D6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FEC726-9B1F-6F44-9C75-933AF0EC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15165"/>
      </p:ext>
    </p:extLst>
  </p:cSld>
  <p:clrMapOvr>
    <a:masterClrMapping/>
  </p:clrMapOvr>
</p:sld>
</file>

<file path=ppt/theme/theme1.xml><?xml version="1.0" encoding="utf-8"?>
<a:theme xmlns:a="http://schemas.openxmlformats.org/drawingml/2006/main" name="Wiztalk主题">
  <a:themeElements>
    <a:clrScheme name="自定义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12196</TotalTime>
  <Words>2072</Words>
  <Application>Microsoft Macintosh PowerPoint</Application>
  <PresentationFormat>Widescreen</PresentationFormat>
  <Paragraphs>616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等线</vt:lpstr>
      <vt:lpstr>Arial</vt:lpstr>
      <vt:lpstr>Calibri</vt:lpstr>
      <vt:lpstr>Cambria Math</vt:lpstr>
      <vt:lpstr>Courier New</vt:lpstr>
      <vt:lpstr>Helvetica Neue</vt:lpstr>
      <vt:lpstr>Helvetica Neue Medium</vt:lpstr>
      <vt:lpstr>Times New Roman</vt:lpstr>
      <vt:lpstr>Wiztalk主题</vt:lpstr>
      <vt:lpstr>Data-Efficient Image &amp; Video Segmentation</vt:lpstr>
      <vt:lpstr>What is visual segmentation?</vt:lpstr>
      <vt:lpstr>Solution: Fully Convolutional Networks</vt:lpstr>
      <vt:lpstr>State-of-the-art FCN structures</vt:lpstr>
      <vt:lpstr>The importance of visual segmentation</vt:lpstr>
      <vt:lpstr>What is data-efficient segmentation？</vt:lpstr>
      <vt:lpstr>Why should we consider data-efficient segmentation?</vt:lpstr>
      <vt:lpstr>Outline</vt:lpstr>
      <vt:lpstr>Outline</vt:lpstr>
      <vt:lpstr>What is Interactive Object Segmentation?</vt:lpstr>
      <vt:lpstr>Standard pipeline</vt:lpstr>
      <vt:lpstr>Common types of user interaction</vt:lpstr>
      <vt:lpstr>Common types of user interaction</vt:lpstr>
      <vt:lpstr>Common types of user interaction</vt:lpstr>
      <vt:lpstr>Existing State-of-the-Art Method: DEXTR</vt:lpstr>
      <vt:lpstr>Existing State-of-the-Art Method: DEXTR</vt:lpstr>
      <vt:lpstr>Existing State-of-the-Art Method: DEXTR</vt:lpstr>
      <vt:lpstr>Inside-Outside Guidance (IOG)</vt:lpstr>
      <vt:lpstr>Clicking Paradigm</vt:lpstr>
      <vt:lpstr>Clicking Paradigm</vt:lpstr>
      <vt:lpstr>Clicking Paradigm</vt:lpstr>
      <vt:lpstr>Clicking Paradigm</vt:lpstr>
      <vt:lpstr>Clicking Paradigm</vt:lpstr>
      <vt:lpstr>Input Representation</vt:lpstr>
      <vt:lpstr>Network Architecture </vt:lpstr>
      <vt:lpstr>Network Architecture </vt:lpstr>
      <vt:lpstr>Network Architecture </vt:lpstr>
      <vt:lpstr>Beyond Three Clicks</vt:lpstr>
      <vt:lpstr>IOG vs. Extreme Clicks</vt:lpstr>
      <vt:lpstr>IOG vs. Extreme Clicks</vt:lpstr>
      <vt:lpstr>Comparison with SOTA</vt:lpstr>
      <vt:lpstr>Generalization</vt:lpstr>
      <vt:lpstr>Qualitative Results</vt:lpstr>
      <vt:lpstr>Demo</vt:lpstr>
      <vt:lpstr>Automated Mode of IOG</vt:lpstr>
      <vt:lpstr>Automated Mode of IOG</vt:lpstr>
      <vt:lpstr>PowerPoint Presentation</vt:lpstr>
      <vt:lpstr>PowerPoint Presentation</vt:lpstr>
      <vt:lpstr>PowerPoint Presentation</vt:lpstr>
      <vt:lpstr>Outline</vt:lpstr>
      <vt:lpstr>What is video object segmentation (VOS)?</vt:lpstr>
      <vt:lpstr>Previous Solution</vt:lpstr>
      <vt:lpstr>Previous Solution</vt:lpstr>
      <vt:lpstr>Previous Solution</vt:lpstr>
      <vt:lpstr>Motivation: Background Matters </vt:lpstr>
      <vt:lpstr>Collaborative VOS by Foreground-Background Integration (CFBI)</vt:lpstr>
      <vt:lpstr>FG &amp; BG Global Matching</vt:lpstr>
      <vt:lpstr>Robust to different moving rates between two continuous frames </vt:lpstr>
      <vt:lpstr>FG &amp; BG Multi-local Matching</vt:lpstr>
      <vt:lpstr>Robust to objects of various scales</vt:lpstr>
      <vt:lpstr>Instance-level Attention</vt:lpstr>
      <vt:lpstr>Collaborative Ensembler</vt:lpstr>
      <vt:lpstr>Training Tricks</vt:lpstr>
      <vt:lpstr>Training Tricks</vt:lpstr>
      <vt:lpstr>Experimental Settings</vt:lpstr>
      <vt:lpstr>Ablation</vt:lpstr>
      <vt:lpstr>Comparison with SOTA</vt:lpstr>
      <vt:lpstr>Demo</vt:lpstr>
      <vt:lpstr>Extension: CFBI+</vt:lpstr>
      <vt:lpstr>Extension: CFBI+</vt:lpstr>
      <vt:lpstr>Outline</vt:lpstr>
      <vt:lpstr>What is interactive video object segmentation?</vt:lpstr>
      <vt:lpstr>What is interactive video object segmentation?</vt:lpstr>
      <vt:lpstr>Previous Solutions</vt:lpstr>
      <vt:lpstr>Memory Aggregation Networks</vt:lpstr>
      <vt:lpstr>PowerPoint Presentation</vt:lpstr>
      <vt:lpstr>PowerPoint Presentation</vt:lpstr>
      <vt:lpstr>PowerPoint Presentation</vt:lpstr>
      <vt:lpstr>Results</vt:lpstr>
      <vt:lpstr>Conclusions</vt:lpstr>
      <vt:lpstr>ReLER Lab @ UTS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v_ychychliu(刘雨畅)</dc:creator>
  <cp:lastModifiedBy>Yunchao Wei</cp:lastModifiedBy>
  <cp:revision>163</cp:revision>
  <dcterms:created xsi:type="dcterms:W3CDTF">2020-05-08T05:56:00Z</dcterms:created>
  <dcterms:modified xsi:type="dcterms:W3CDTF">2020-07-28T13:22:48Z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2052-11.1.0.9329</vt:lpwstr>
  </property>
</Properties>
</file>